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442" r:id="rId2"/>
    <p:sldId id="457" r:id="rId3"/>
    <p:sldId id="311" r:id="rId4"/>
    <p:sldId id="318" r:id="rId5"/>
    <p:sldId id="324" r:id="rId6"/>
    <p:sldId id="337" r:id="rId7"/>
    <p:sldId id="408" r:id="rId8"/>
    <p:sldId id="366" r:id="rId9"/>
    <p:sldId id="486" r:id="rId10"/>
    <p:sldId id="487" r:id="rId11"/>
    <p:sldId id="400" r:id="rId12"/>
    <p:sldId id="414" r:id="rId13"/>
    <p:sldId id="415" r:id="rId14"/>
    <p:sldId id="409" r:id="rId15"/>
    <p:sldId id="413" r:id="rId16"/>
    <p:sldId id="410" r:id="rId17"/>
    <p:sldId id="411" r:id="rId18"/>
    <p:sldId id="412" r:id="rId19"/>
    <p:sldId id="403" r:id="rId20"/>
    <p:sldId id="416" r:id="rId21"/>
    <p:sldId id="417" r:id="rId22"/>
    <p:sldId id="418" r:id="rId23"/>
    <p:sldId id="419" r:id="rId24"/>
    <p:sldId id="420" r:id="rId25"/>
    <p:sldId id="421" r:id="rId26"/>
    <p:sldId id="422" r:id="rId27"/>
    <p:sldId id="456" r:id="rId28"/>
    <p:sldId id="424" r:id="rId29"/>
    <p:sldId id="425" r:id="rId30"/>
    <p:sldId id="427" r:id="rId31"/>
    <p:sldId id="432" r:id="rId32"/>
    <p:sldId id="458" r:id="rId33"/>
    <p:sldId id="459" r:id="rId34"/>
    <p:sldId id="460" r:id="rId35"/>
    <p:sldId id="461" r:id="rId36"/>
    <p:sldId id="467" r:id="rId37"/>
    <p:sldId id="470" r:id="rId38"/>
    <p:sldId id="473" r:id="rId39"/>
    <p:sldId id="474" r:id="rId40"/>
    <p:sldId id="435" r:id="rId41"/>
    <p:sldId id="437" r:id="rId42"/>
    <p:sldId id="451" r:id="rId43"/>
    <p:sldId id="452" r:id="rId44"/>
    <p:sldId id="453" r:id="rId45"/>
    <p:sldId id="454" r:id="rId46"/>
    <p:sldId id="455" r:id="rId47"/>
    <p:sldId id="443" r:id="rId48"/>
    <p:sldId id="444" r:id="rId49"/>
    <p:sldId id="488" r:id="rId5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E6C"/>
    <a:srgbClr val="004D8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71" autoAdjust="0"/>
    <p:restoredTop sz="86377" autoAdjust="0"/>
  </p:normalViewPr>
  <p:slideViewPr>
    <p:cSldViewPr snapToGrid="0">
      <p:cViewPr varScale="1">
        <p:scale>
          <a:sx n="78" d="100"/>
          <a:sy n="78" d="100"/>
        </p:scale>
        <p:origin x="-62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8" y="4384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E7919-3244-49FA-B476-0FE7B66F2739}" type="datetimeFigureOut">
              <a:rPr lang="fr-FR" smtClean="0"/>
              <a:pPr/>
              <a:t>20/07/2026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C91BF-0E31-4D2A-B023-F0816650AEA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41650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7B88-9413-40B4-9645-A632F7476247}" type="datetimeFigureOut">
              <a:rPr lang="fr-FR" smtClean="0"/>
              <a:pPr/>
              <a:t>20/07/2026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DCF8-4229-4074-B088-1CECEC953B4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0742433"/>
      </p:ext>
    </p:extLst>
  </p:cSld>
  <p:clrMapOvr>
    <a:masterClrMapping/>
  </p:clrMapOvr>
  <p:transition advClick="0" advTm="5000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7B88-9413-40B4-9645-A632F7476247}" type="datetimeFigureOut">
              <a:rPr lang="fr-FR" smtClean="0"/>
              <a:pPr/>
              <a:t>20/07/2026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DCF8-4229-4074-B088-1CECEC953B4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76960828"/>
      </p:ext>
    </p:extLst>
  </p:cSld>
  <p:clrMapOvr>
    <a:masterClrMapping/>
  </p:clrMapOvr>
  <p:transition advClick="0" advTm="5000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7B88-9413-40B4-9645-A632F7476247}" type="datetimeFigureOut">
              <a:rPr lang="fr-FR" smtClean="0"/>
              <a:pPr/>
              <a:t>20/07/2026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DCF8-4229-4074-B088-1CECEC953B4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68582670"/>
      </p:ext>
    </p:extLst>
  </p:cSld>
  <p:clrMapOvr>
    <a:masterClrMapping/>
  </p:clrMapOvr>
  <p:transition advClick="0" advTm="5000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22373A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advClick="0" advTm="5000"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advClick="0" advTm="5000"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FACULTE DES SCIENCES DE L'INGENIEUR UNIVERSITE A.BELKAID</a:t>
            </a: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AB807-901D-4C88-91C6-20DC2C5EC3B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64288179"/>
      </p:ext>
    </p:extLst>
  </p:cSld>
  <p:clrMapOvr>
    <a:masterClrMapping/>
  </p:clrMapOvr>
  <p:transition advClick="0" advTm="5000"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">
  <p:cSld name="Custom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5000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7B88-9413-40B4-9645-A632F7476247}" type="datetimeFigureOut">
              <a:rPr lang="fr-FR" smtClean="0"/>
              <a:pPr/>
              <a:t>20/07/2026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DCF8-4229-4074-B088-1CECEC953B4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11771171"/>
      </p:ext>
    </p:extLst>
  </p:cSld>
  <p:clrMapOvr>
    <a:masterClrMapping/>
  </p:clrMapOvr>
  <p:transition advClick="0" advTm="5000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7B88-9413-40B4-9645-A632F7476247}" type="datetimeFigureOut">
              <a:rPr lang="fr-FR" smtClean="0"/>
              <a:pPr/>
              <a:t>20/07/2026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DCF8-4229-4074-B088-1CECEC953B4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45185997"/>
      </p:ext>
    </p:extLst>
  </p:cSld>
  <p:clrMapOvr>
    <a:masterClrMapping/>
  </p:clrMapOvr>
  <p:transition advClick="0" advTm="5000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7B88-9413-40B4-9645-A632F7476247}" type="datetimeFigureOut">
              <a:rPr lang="fr-FR" smtClean="0"/>
              <a:pPr/>
              <a:t>20/07/2026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DCF8-4229-4074-B088-1CECEC953B4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11879322"/>
      </p:ext>
    </p:extLst>
  </p:cSld>
  <p:clrMapOvr>
    <a:masterClrMapping/>
  </p:clrMapOvr>
  <p:transition advClick="0" advTm="5000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7B88-9413-40B4-9645-A632F7476247}" type="datetimeFigureOut">
              <a:rPr lang="fr-FR" smtClean="0"/>
              <a:pPr/>
              <a:t>20/07/2026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DCF8-4229-4074-B088-1CECEC953B4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95140571"/>
      </p:ext>
    </p:extLst>
  </p:cSld>
  <p:clrMapOvr>
    <a:masterClrMapping/>
  </p:clrMapOvr>
  <p:transition advClick="0" advTm="5000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7B88-9413-40B4-9645-A632F7476247}" type="datetimeFigureOut">
              <a:rPr lang="fr-FR" smtClean="0"/>
              <a:pPr/>
              <a:t>20/07/2026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DCF8-4229-4074-B088-1CECEC953B4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156120174"/>
      </p:ext>
    </p:extLst>
  </p:cSld>
  <p:clrMapOvr>
    <a:masterClrMapping/>
  </p:clrMapOvr>
  <p:transition advClick="0" advTm="5000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7B88-9413-40B4-9645-A632F7476247}" type="datetimeFigureOut">
              <a:rPr lang="fr-FR" smtClean="0"/>
              <a:pPr/>
              <a:t>20/07/2026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DCF8-4229-4074-B088-1CECEC953B4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34122796"/>
      </p:ext>
    </p:extLst>
  </p:cSld>
  <p:clrMapOvr>
    <a:masterClrMapping/>
  </p:clrMapOvr>
  <p:transition advClick="0" advTm="5000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7B88-9413-40B4-9645-A632F7476247}" type="datetimeFigureOut">
              <a:rPr lang="fr-FR" smtClean="0"/>
              <a:pPr/>
              <a:t>20/07/2026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DCF8-4229-4074-B088-1CECEC953B4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6589040"/>
      </p:ext>
    </p:extLst>
  </p:cSld>
  <p:clrMapOvr>
    <a:masterClrMapping/>
  </p:clrMapOvr>
  <p:transition advClick="0" advTm="5000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7B88-9413-40B4-9645-A632F7476247}" type="datetimeFigureOut">
              <a:rPr lang="fr-FR" smtClean="0"/>
              <a:pPr/>
              <a:t>20/07/2026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DCF8-4229-4074-B088-1CECEC953B4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44581628"/>
      </p:ext>
    </p:extLst>
  </p:cSld>
  <p:clrMapOvr>
    <a:masterClrMapping/>
  </p:clrMapOvr>
  <p:transition advClick="0" advTm="5000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17B88-9413-40B4-9645-A632F7476247}" type="datetimeFigureOut">
              <a:rPr lang="fr-FR" smtClean="0"/>
              <a:pPr/>
              <a:t>20/07/2026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BDCF8-4229-4074-B088-1CECEC953B4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32790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advClick="0" advTm="5000">
    <p:cut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gif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4.png"/><Relationship Id="rId21" Type="http://schemas.openxmlformats.org/officeDocument/2006/relationships/image" Target="../media/image69.png"/><Relationship Id="rId42" Type="http://schemas.openxmlformats.org/officeDocument/2006/relationships/image" Target="../media/image90.png"/><Relationship Id="rId47" Type="http://schemas.openxmlformats.org/officeDocument/2006/relationships/image" Target="../media/image95.png"/><Relationship Id="rId63" Type="http://schemas.openxmlformats.org/officeDocument/2006/relationships/image" Target="../media/image111.png"/><Relationship Id="rId68" Type="http://schemas.openxmlformats.org/officeDocument/2006/relationships/image" Target="../media/image116.png"/><Relationship Id="rId84" Type="http://schemas.openxmlformats.org/officeDocument/2006/relationships/image" Target="../media/image132.png"/><Relationship Id="rId89" Type="http://schemas.openxmlformats.org/officeDocument/2006/relationships/image" Target="../media/image137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9" Type="http://schemas.openxmlformats.org/officeDocument/2006/relationships/image" Target="../media/image77.png"/><Relationship Id="rId107" Type="http://schemas.openxmlformats.org/officeDocument/2006/relationships/image" Target="../media/image155.jpe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32" Type="http://schemas.openxmlformats.org/officeDocument/2006/relationships/image" Target="../media/image80.png"/><Relationship Id="rId37" Type="http://schemas.openxmlformats.org/officeDocument/2006/relationships/image" Target="../media/image85.png"/><Relationship Id="rId40" Type="http://schemas.openxmlformats.org/officeDocument/2006/relationships/image" Target="../media/image88.png"/><Relationship Id="rId45" Type="http://schemas.openxmlformats.org/officeDocument/2006/relationships/image" Target="../media/image93.png"/><Relationship Id="rId53" Type="http://schemas.openxmlformats.org/officeDocument/2006/relationships/image" Target="../media/image101.png"/><Relationship Id="rId58" Type="http://schemas.openxmlformats.org/officeDocument/2006/relationships/image" Target="../media/image106.png"/><Relationship Id="rId66" Type="http://schemas.openxmlformats.org/officeDocument/2006/relationships/image" Target="../media/image114.png"/><Relationship Id="rId74" Type="http://schemas.openxmlformats.org/officeDocument/2006/relationships/image" Target="../media/image122.png"/><Relationship Id="rId79" Type="http://schemas.openxmlformats.org/officeDocument/2006/relationships/image" Target="../media/image127.png"/><Relationship Id="rId87" Type="http://schemas.openxmlformats.org/officeDocument/2006/relationships/image" Target="../media/image135.png"/><Relationship Id="rId102" Type="http://schemas.openxmlformats.org/officeDocument/2006/relationships/image" Target="../media/image150.png"/><Relationship Id="rId110" Type="http://schemas.openxmlformats.org/officeDocument/2006/relationships/image" Target="../media/image158.jpeg"/><Relationship Id="rId5" Type="http://schemas.openxmlformats.org/officeDocument/2006/relationships/image" Target="../media/image53.png"/><Relationship Id="rId61" Type="http://schemas.openxmlformats.org/officeDocument/2006/relationships/image" Target="../media/image109.png"/><Relationship Id="rId82" Type="http://schemas.openxmlformats.org/officeDocument/2006/relationships/image" Target="../media/image130.png"/><Relationship Id="rId90" Type="http://schemas.openxmlformats.org/officeDocument/2006/relationships/image" Target="../media/image138.png"/><Relationship Id="rId95" Type="http://schemas.openxmlformats.org/officeDocument/2006/relationships/image" Target="../media/image143.jpeg"/><Relationship Id="rId19" Type="http://schemas.openxmlformats.org/officeDocument/2006/relationships/image" Target="../media/image6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Relationship Id="rId30" Type="http://schemas.openxmlformats.org/officeDocument/2006/relationships/image" Target="../media/image78.png"/><Relationship Id="rId35" Type="http://schemas.openxmlformats.org/officeDocument/2006/relationships/image" Target="../media/image83.png"/><Relationship Id="rId43" Type="http://schemas.openxmlformats.org/officeDocument/2006/relationships/image" Target="../media/image91.png"/><Relationship Id="rId48" Type="http://schemas.openxmlformats.org/officeDocument/2006/relationships/image" Target="../media/image96.png"/><Relationship Id="rId56" Type="http://schemas.openxmlformats.org/officeDocument/2006/relationships/image" Target="../media/image104.png"/><Relationship Id="rId64" Type="http://schemas.openxmlformats.org/officeDocument/2006/relationships/image" Target="../media/image112.png"/><Relationship Id="rId69" Type="http://schemas.openxmlformats.org/officeDocument/2006/relationships/image" Target="../media/image117.png"/><Relationship Id="rId77" Type="http://schemas.openxmlformats.org/officeDocument/2006/relationships/image" Target="../media/image125.png"/><Relationship Id="rId100" Type="http://schemas.openxmlformats.org/officeDocument/2006/relationships/image" Target="../media/image148.jpeg"/><Relationship Id="rId105" Type="http://schemas.openxmlformats.org/officeDocument/2006/relationships/image" Target="../media/image153.png"/><Relationship Id="rId8" Type="http://schemas.openxmlformats.org/officeDocument/2006/relationships/image" Target="../media/image56.png"/><Relationship Id="rId51" Type="http://schemas.openxmlformats.org/officeDocument/2006/relationships/image" Target="../media/image99.png"/><Relationship Id="rId72" Type="http://schemas.openxmlformats.org/officeDocument/2006/relationships/image" Target="../media/image120.png"/><Relationship Id="rId80" Type="http://schemas.openxmlformats.org/officeDocument/2006/relationships/image" Target="../media/image128.png"/><Relationship Id="rId85" Type="http://schemas.openxmlformats.org/officeDocument/2006/relationships/image" Target="../media/image133.png"/><Relationship Id="rId93" Type="http://schemas.openxmlformats.org/officeDocument/2006/relationships/image" Target="../media/image141.jpeg"/><Relationship Id="rId98" Type="http://schemas.openxmlformats.org/officeDocument/2006/relationships/image" Target="../media/image146.png"/><Relationship Id="rId3" Type="http://schemas.openxmlformats.org/officeDocument/2006/relationships/image" Target="../media/image51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33" Type="http://schemas.openxmlformats.org/officeDocument/2006/relationships/image" Target="../media/image81.png"/><Relationship Id="rId38" Type="http://schemas.openxmlformats.org/officeDocument/2006/relationships/image" Target="../media/image86.png"/><Relationship Id="rId46" Type="http://schemas.openxmlformats.org/officeDocument/2006/relationships/image" Target="../media/image94.png"/><Relationship Id="rId59" Type="http://schemas.openxmlformats.org/officeDocument/2006/relationships/image" Target="../media/image107.png"/><Relationship Id="rId67" Type="http://schemas.openxmlformats.org/officeDocument/2006/relationships/image" Target="../media/image115.png"/><Relationship Id="rId103" Type="http://schemas.openxmlformats.org/officeDocument/2006/relationships/image" Target="../media/image151.jpeg"/><Relationship Id="rId108" Type="http://schemas.openxmlformats.org/officeDocument/2006/relationships/image" Target="../media/image156.png"/><Relationship Id="rId20" Type="http://schemas.openxmlformats.org/officeDocument/2006/relationships/image" Target="../media/image68.png"/><Relationship Id="rId41" Type="http://schemas.openxmlformats.org/officeDocument/2006/relationships/image" Target="../media/image89.png"/><Relationship Id="rId54" Type="http://schemas.openxmlformats.org/officeDocument/2006/relationships/image" Target="../media/image102.png"/><Relationship Id="rId62" Type="http://schemas.openxmlformats.org/officeDocument/2006/relationships/image" Target="../media/image110.png"/><Relationship Id="rId70" Type="http://schemas.openxmlformats.org/officeDocument/2006/relationships/image" Target="../media/image118.png"/><Relationship Id="rId75" Type="http://schemas.openxmlformats.org/officeDocument/2006/relationships/image" Target="../media/image123.jpeg"/><Relationship Id="rId83" Type="http://schemas.openxmlformats.org/officeDocument/2006/relationships/image" Target="../media/image131.jpeg"/><Relationship Id="rId88" Type="http://schemas.openxmlformats.org/officeDocument/2006/relationships/image" Target="../media/image136.png"/><Relationship Id="rId91" Type="http://schemas.openxmlformats.org/officeDocument/2006/relationships/image" Target="../media/image139.png"/><Relationship Id="rId96" Type="http://schemas.openxmlformats.org/officeDocument/2006/relationships/image" Target="../media/image1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36" Type="http://schemas.openxmlformats.org/officeDocument/2006/relationships/image" Target="../media/image84.png"/><Relationship Id="rId49" Type="http://schemas.openxmlformats.org/officeDocument/2006/relationships/image" Target="../media/image97.png"/><Relationship Id="rId57" Type="http://schemas.openxmlformats.org/officeDocument/2006/relationships/image" Target="../media/image105.png"/><Relationship Id="rId106" Type="http://schemas.openxmlformats.org/officeDocument/2006/relationships/image" Target="../media/image154.png"/><Relationship Id="rId10" Type="http://schemas.openxmlformats.org/officeDocument/2006/relationships/image" Target="../media/image58.png"/><Relationship Id="rId31" Type="http://schemas.openxmlformats.org/officeDocument/2006/relationships/image" Target="../media/image79.png"/><Relationship Id="rId44" Type="http://schemas.openxmlformats.org/officeDocument/2006/relationships/image" Target="../media/image92.png"/><Relationship Id="rId52" Type="http://schemas.openxmlformats.org/officeDocument/2006/relationships/image" Target="../media/image100.png"/><Relationship Id="rId60" Type="http://schemas.openxmlformats.org/officeDocument/2006/relationships/image" Target="../media/image108.png"/><Relationship Id="rId65" Type="http://schemas.openxmlformats.org/officeDocument/2006/relationships/image" Target="../media/image113.png"/><Relationship Id="rId73" Type="http://schemas.openxmlformats.org/officeDocument/2006/relationships/image" Target="../media/image121.png"/><Relationship Id="rId78" Type="http://schemas.openxmlformats.org/officeDocument/2006/relationships/image" Target="../media/image126.png"/><Relationship Id="rId81" Type="http://schemas.openxmlformats.org/officeDocument/2006/relationships/image" Target="../media/image129.png"/><Relationship Id="rId86" Type="http://schemas.openxmlformats.org/officeDocument/2006/relationships/image" Target="../media/image134.png"/><Relationship Id="rId94" Type="http://schemas.openxmlformats.org/officeDocument/2006/relationships/image" Target="../media/image142.png"/><Relationship Id="rId99" Type="http://schemas.openxmlformats.org/officeDocument/2006/relationships/image" Target="../media/image147.png"/><Relationship Id="rId101" Type="http://schemas.openxmlformats.org/officeDocument/2006/relationships/image" Target="../media/image149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9" Type="http://schemas.openxmlformats.org/officeDocument/2006/relationships/image" Target="../media/image87.png"/><Relationship Id="rId109" Type="http://schemas.openxmlformats.org/officeDocument/2006/relationships/image" Target="../media/image157.jpeg"/><Relationship Id="rId34" Type="http://schemas.openxmlformats.org/officeDocument/2006/relationships/image" Target="../media/image82.png"/><Relationship Id="rId50" Type="http://schemas.openxmlformats.org/officeDocument/2006/relationships/image" Target="../media/image98.png"/><Relationship Id="rId55" Type="http://schemas.openxmlformats.org/officeDocument/2006/relationships/image" Target="../media/image103.png"/><Relationship Id="rId76" Type="http://schemas.openxmlformats.org/officeDocument/2006/relationships/image" Target="../media/image124.png"/><Relationship Id="rId97" Type="http://schemas.openxmlformats.org/officeDocument/2006/relationships/image" Target="../media/image145.png"/><Relationship Id="rId104" Type="http://schemas.openxmlformats.org/officeDocument/2006/relationships/image" Target="../media/image152.png"/><Relationship Id="rId7" Type="http://schemas.openxmlformats.org/officeDocument/2006/relationships/image" Target="../media/image55.png"/><Relationship Id="rId71" Type="http://schemas.openxmlformats.org/officeDocument/2006/relationships/image" Target="../media/image119.png"/><Relationship Id="rId92" Type="http://schemas.openxmlformats.org/officeDocument/2006/relationships/image" Target="../media/image140.jpeg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74.png"/><Relationship Id="rId21" Type="http://schemas.openxmlformats.org/officeDocument/2006/relationships/image" Target="../media/image178.png"/><Relationship Id="rId42" Type="http://schemas.openxmlformats.org/officeDocument/2006/relationships/image" Target="../media/image199.png"/><Relationship Id="rId63" Type="http://schemas.openxmlformats.org/officeDocument/2006/relationships/image" Target="../media/image220.png"/><Relationship Id="rId84" Type="http://schemas.openxmlformats.org/officeDocument/2006/relationships/image" Target="../media/image241.png"/><Relationship Id="rId138" Type="http://schemas.openxmlformats.org/officeDocument/2006/relationships/image" Target="../media/image295.png"/><Relationship Id="rId159" Type="http://schemas.openxmlformats.org/officeDocument/2006/relationships/image" Target="../media/image316.png"/><Relationship Id="rId170" Type="http://schemas.openxmlformats.org/officeDocument/2006/relationships/image" Target="../media/image327.png"/><Relationship Id="rId191" Type="http://schemas.openxmlformats.org/officeDocument/2006/relationships/image" Target="../media/image348.png"/><Relationship Id="rId205" Type="http://schemas.openxmlformats.org/officeDocument/2006/relationships/image" Target="../media/image362.png"/><Relationship Id="rId107" Type="http://schemas.openxmlformats.org/officeDocument/2006/relationships/image" Target="../media/image264.png"/><Relationship Id="rId11" Type="http://schemas.openxmlformats.org/officeDocument/2006/relationships/image" Target="../media/image168.png"/><Relationship Id="rId32" Type="http://schemas.openxmlformats.org/officeDocument/2006/relationships/image" Target="../media/image189.png"/><Relationship Id="rId53" Type="http://schemas.openxmlformats.org/officeDocument/2006/relationships/image" Target="../media/image210.png"/><Relationship Id="rId74" Type="http://schemas.openxmlformats.org/officeDocument/2006/relationships/image" Target="../media/image231.png"/><Relationship Id="rId128" Type="http://schemas.openxmlformats.org/officeDocument/2006/relationships/image" Target="../media/image285.png"/><Relationship Id="rId149" Type="http://schemas.openxmlformats.org/officeDocument/2006/relationships/image" Target="../media/image306.png"/><Relationship Id="rId5" Type="http://schemas.openxmlformats.org/officeDocument/2006/relationships/image" Target="../media/image162.png"/><Relationship Id="rId90" Type="http://schemas.openxmlformats.org/officeDocument/2006/relationships/image" Target="../media/image247.png"/><Relationship Id="rId95" Type="http://schemas.openxmlformats.org/officeDocument/2006/relationships/image" Target="../media/image252.png"/><Relationship Id="rId160" Type="http://schemas.openxmlformats.org/officeDocument/2006/relationships/image" Target="../media/image317.png"/><Relationship Id="rId165" Type="http://schemas.openxmlformats.org/officeDocument/2006/relationships/image" Target="../media/image322.png"/><Relationship Id="rId181" Type="http://schemas.openxmlformats.org/officeDocument/2006/relationships/image" Target="../media/image338.png"/><Relationship Id="rId186" Type="http://schemas.openxmlformats.org/officeDocument/2006/relationships/image" Target="../media/image343.png"/><Relationship Id="rId216" Type="http://schemas.openxmlformats.org/officeDocument/2006/relationships/image" Target="../media/image373.png"/><Relationship Id="rId211" Type="http://schemas.openxmlformats.org/officeDocument/2006/relationships/image" Target="../media/image368.png"/><Relationship Id="rId22" Type="http://schemas.openxmlformats.org/officeDocument/2006/relationships/image" Target="../media/image179.png"/><Relationship Id="rId27" Type="http://schemas.openxmlformats.org/officeDocument/2006/relationships/image" Target="../media/image184.png"/><Relationship Id="rId43" Type="http://schemas.openxmlformats.org/officeDocument/2006/relationships/image" Target="../media/image200.png"/><Relationship Id="rId48" Type="http://schemas.openxmlformats.org/officeDocument/2006/relationships/image" Target="../media/image205.png"/><Relationship Id="rId64" Type="http://schemas.openxmlformats.org/officeDocument/2006/relationships/image" Target="../media/image221.png"/><Relationship Id="rId69" Type="http://schemas.openxmlformats.org/officeDocument/2006/relationships/image" Target="../media/image226.png"/><Relationship Id="rId113" Type="http://schemas.openxmlformats.org/officeDocument/2006/relationships/image" Target="../media/image270.png"/><Relationship Id="rId118" Type="http://schemas.openxmlformats.org/officeDocument/2006/relationships/image" Target="../media/image275.png"/><Relationship Id="rId134" Type="http://schemas.openxmlformats.org/officeDocument/2006/relationships/image" Target="../media/image291.png"/><Relationship Id="rId139" Type="http://schemas.openxmlformats.org/officeDocument/2006/relationships/image" Target="../media/image296.png"/><Relationship Id="rId80" Type="http://schemas.openxmlformats.org/officeDocument/2006/relationships/image" Target="../media/image237.png"/><Relationship Id="rId85" Type="http://schemas.openxmlformats.org/officeDocument/2006/relationships/image" Target="../media/image242.png"/><Relationship Id="rId150" Type="http://schemas.openxmlformats.org/officeDocument/2006/relationships/image" Target="../media/image307.png"/><Relationship Id="rId155" Type="http://schemas.openxmlformats.org/officeDocument/2006/relationships/image" Target="../media/image312.png"/><Relationship Id="rId171" Type="http://schemas.openxmlformats.org/officeDocument/2006/relationships/image" Target="../media/image328.png"/><Relationship Id="rId176" Type="http://schemas.openxmlformats.org/officeDocument/2006/relationships/image" Target="../media/image333.png"/><Relationship Id="rId192" Type="http://schemas.openxmlformats.org/officeDocument/2006/relationships/image" Target="../media/image349.png"/><Relationship Id="rId197" Type="http://schemas.openxmlformats.org/officeDocument/2006/relationships/image" Target="../media/image354.png"/><Relationship Id="rId206" Type="http://schemas.openxmlformats.org/officeDocument/2006/relationships/image" Target="../media/image363.png"/><Relationship Id="rId201" Type="http://schemas.openxmlformats.org/officeDocument/2006/relationships/image" Target="../media/image358.png"/><Relationship Id="rId222" Type="http://schemas.openxmlformats.org/officeDocument/2006/relationships/image" Target="../media/image379.jpeg"/><Relationship Id="rId12" Type="http://schemas.openxmlformats.org/officeDocument/2006/relationships/image" Target="../media/image169.png"/><Relationship Id="rId17" Type="http://schemas.openxmlformats.org/officeDocument/2006/relationships/image" Target="../media/image174.png"/><Relationship Id="rId33" Type="http://schemas.openxmlformats.org/officeDocument/2006/relationships/image" Target="../media/image190.png"/><Relationship Id="rId38" Type="http://schemas.openxmlformats.org/officeDocument/2006/relationships/image" Target="../media/image195.png"/><Relationship Id="rId59" Type="http://schemas.openxmlformats.org/officeDocument/2006/relationships/image" Target="../media/image216.png"/><Relationship Id="rId103" Type="http://schemas.openxmlformats.org/officeDocument/2006/relationships/image" Target="../media/image260.png"/><Relationship Id="rId108" Type="http://schemas.openxmlformats.org/officeDocument/2006/relationships/image" Target="../media/image265.png"/><Relationship Id="rId124" Type="http://schemas.openxmlformats.org/officeDocument/2006/relationships/image" Target="../media/image281.png"/><Relationship Id="rId129" Type="http://schemas.openxmlformats.org/officeDocument/2006/relationships/image" Target="../media/image286.jpeg"/><Relationship Id="rId54" Type="http://schemas.openxmlformats.org/officeDocument/2006/relationships/image" Target="../media/image211.png"/><Relationship Id="rId70" Type="http://schemas.openxmlformats.org/officeDocument/2006/relationships/image" Target="../media/image227.png"/><Relationship Id="rId75" Type="http://schemas.openxmlformats.org/officeDocument/2006/relationships/image" Target="../media/image232.png"/><Relationship Id="rId91" Type="http://schemas.openxmlformats.org/officeDocument/2006/relationships/image" Target="../media/image248.png"/><Relationship Id="rId96" Type="http://schemas.openxmlformats.org/officeDocument/2006/relationships/image" Target="../media/image253.png"/><Relationship Id="rId140" Type="http://schemas.openxmlformats.org/officeDocument/2006/relationships/image" Target="../media/image297.png"/><Relationship Id="rId145" Type="http://schemas.openxmlformats.org/officeDocument/2006/relationships/image" Target="../media/image302.png"/><Relationship Id="rId161" Type="http://schemas.openxmlformats.org/officeDocument/2006/relationships/image" Target="../media/image318.png"/><Relationship Id="rId166" Type="http://schemas.openxmlformats.org/officeDocument/2006/relationships/image" Target="../media/image323.png"/><Relationship Id="rId182" Type="http://schemas.openxmlformats.org/officeDocument/2006/relationships/image" Target="../media/image339.png"/><Relationship Id="rId187" Type="http://schemas.openxmlformats.org/officeDocument/2006/relationships/image" Target="../media/image344.png"/><Relationship Id="rId217" Type="http://schemas.openxmlformats.org/officeDocument/2006/relationships/image" Target="../media/image3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3.png"/><Relationship Id="rId212" Type="http://schemas.openxmlformats.org/officeDocument/2006/relationships/image" Target="../media/image369.png"/><Relationship Id="rId23" Type="http://schemas.openxmlformats.org/officeDocument/2006/relationships/image" Target="../media/image180.png"/><Relationship Id="rId28" Type="http://schemas.openxmlformats.org/officeDocument/2006/relationships/image" Target="../media/image185.png"/><Relationship Id="rId49" Type="http://schemas.openxmlformats.org/officeDocument/2006/relationships/image" Target="../media/image206.png"/><Relationship Id="rId114" Type="http://schemas.openxmlformats.org/officeDocument/2006/relationships/image" Target="../media/image271.png"/><Relationship Id="rId119" Type="http://schemas.openxmlformats.org/officeDocument/2006/relationships/image" Target="../media/image276.png"/><Relationship Id="rId44" Type="http://schemas.openxmlformats.org/officeDocument/2006/relationships/image" Target="../media/image201.png"/><Relationship Id="rId60" Type="http://schemas.openxmlformats.org/officeDocument/2006/relationships/image" Target="../media/image217.png"/><Relationship Id="rId65" Type="http://schemas.openxmlformats.org/officeDocument/2006/relationships/image" Target="../media/image222.png"/><Relationship Id="rId81" Type="http://schemas.openxmlformats.org/officeDocument/2006/relationships/image" Target="../media/image238.png"/><Relationship Id="rId86" Type="http://schemas.openxmlformats.org/officeDocument/2006/relationships/image" Target="../media/image243.png"/><Relationship Id="rId130" Type="http://schemas.openxmlformats.org/officeDocument/2006/relationships/image" Target="../media/image287.png"/><Relationship Id="rId135" Type="http://schemas.openxmlformats.org/officeDocument/2006/relationships/image" Target="../media/image292.png"/><Relationship Id="rId151" Type="http://schemas.openxmlformats.org/officeDocument/2006/relationships/image" Target="../media/image308.png"/><Relationship Id="rId156" Type="http://schemas.openxmlformats.org/officeDocument/2006/relationships/image" Target="../media/image313.png"/><Relationship Id="rId177" Type="http://schemas.openxmlformats.org/officeDocument/2006/relationships/image" Target="../media/image334.png"/><Relationship Id="rId198" Type="http://schemas.openxmlformats.org/officeDocument/2006/relationships/image" Target="../media/image355.png"/><Relationship Id="rId172" Type="http://schemas.openxmlformats.org/officeDocument/2006/relationships/image" Target="../media/image329.png"/><Relationship Id="rId193" Type="http://schemas.openxmlformats.org/officeDocument/2006/relationships/image" Target="../media/image350.png"/><Relationship Id="rId202" Type="http://schemas.openxmlformats.org/officeDocument/2006/relationships/image" Target="../media/image359.png"/><Relationship Id="rId207" Type="http://schemas.openxmlformats.org/officeDocument/2006/relationships/image" Target="../media/image364.png"/><Relationship Id="rId13" Type="http://schemas.openxmlformats.org/officeDocument/2006/relationships/image" Target="../media/image170.png"/><Relationship Id="rId18" Type="http://schemas.openxmlformats.org/officeDocument/2006/relationships/image" Target="../media/image175.png"/><Relationship Id="rId39" Type="http://schemas.openxmlformats.org/officeDocument/2006/relationships/image" Target="../media/image196.png"/><Relationship Id="rId109" Type="http://schemas.openxmlformats.org/officeDocument/2006/relationships/image" Target="../media/image266.png"/><Relationship Id="rId34" Type="http://schemas.openxmlformats.org/officeDocument/2006/relationships/image" Target="../media/image191.png"/><Relationship Id="rId50" Type="http://schemas.openxmlformats.org/officeDocument/2006/relationships/image" Target="../media/image207.png"/><Relationship Id="rId55" Type="http://schemas.openxmlformats.org/officeDocument/2006/relationships/image" Target="../media/image212.png"/><Relationship Id="rId76" Type="http://schemas.openxmlformats.org/officeDocument/2006/relationships/image" Target="../media/image233.png"/><Relationship Id="rId97" Type="http://schemas.openxmlformats.org/officeDocument/2006/relationships/image" Target="../media/image254.png"/><Relationship Id="rId104" Type="http://schemas.openxmlformats.org/officeDocument/2006/relationships/image" Target="../media/image261.png"/><Relationship Id="rId120" Type="http://schemas.openxmlformats.org/officeDocument/2006/relationships/image" Target="../media/image277.png"/><Relationship Id="rId125" Type="http://schemas.openxmlformats.org/officeDocument/2006/relationships/image" Target="../media/image282.png"/><Relationship Id="rId141" Type="http://schemas.openxmlformats.org/officeDocument/2006/relationships/image" Target="../media/image298.png"/><Relationship Id="rId146" Type="http://schemas.openxmlformats.org/officeDocument/2006/relationships/image" Target="../media/image303.png"/><Relationship Id="rId167" Type="http://schemas.openxmlformats.org/officeDocument/2006/relationships/image" Target="../media/image324.png"/><Relationship Id="rId188" Type="http://schemas.openxmlformats.org/officeDocument/2006/relationships/image" Target="../media/image345.png"/><Relationship Id="rId7" Type="http://schemas.openxmlformats.org/officeDocument/2006/relationships/image" Target="../media/image164.png"/><Relationship Id="rId71" Type="http://schemas.openxmlformats.org/officeDocument/2006/relationships/image" Target="../media/image228.png"/><Relationship Id="rId92" Type="http://schemas.openxmlformats.org/officeDocument/2006/relationships/image" Target="../media/image249.png"/><Relationship Id="rId162" Type="http://schemas.openxmlformats.org/officeDocument/2006/relationships/image" Target="../media/image319.png"/><Relationship Id="rId183" Type="http://schemas.openxmlformats.org/officeDocument/2006/relationships/image" Target="../media/image340.png"/><Relationship Id="rId213" Type="http://schemas.openxmlformats.org/officeDocument/2006/relationships/image" Target="../media/image370.png"/><Relationship Id="rId218" Type="http://schemas.openxmlformats.org/officeDocument/2006/relationships/image" Target="../media/image375.png"/><Relationship Id="rId2" Type="http://schemas.openxmlformats.org/officeDocument/2006/relationships/image" Target="../media/image159.png"/><Relationship Id="rId29" Type="http://schemas.openxmlformats.org/officeDocument/2006/relationships/image" Target="../media/image186.png"/><Relationship Id="rId24" Type="http://schemas.openxmlformats.org/officeDocument/2006/relationships/image" Target="../media/image181.png"/><Relationship Id="rId40" Type="http://schemas.openxmlformats.org/officeDocument/2006/relationships/image" Target="../media/image197.png"/><Relationship Id="rId45" Type="http://schemas.openxmlformats.org/officeDocument/2006/relationships/image" Target="../media/image202.png"/><Relationship Id="rId66" Type="http://schemas.openxmlformats.org/officeDocument/2006/relationships/image" Target="../media/image223.png"/><Relationship Id="rId87" Type="http://schemas.openxmlformats.org/officeDocument/2006/relationships/image" Target="../media/image244.png"/><Relationship Id="rId110" Type="http://schemas.openxmlformats.org/officeDocument/2006/relationships/image" Target="../media/image267.png"/><Relationship Id="rId115" Type="http://schemas.openxmlformats.org/officeDocument/2006/relationships/image" Target="../media/image272.png"/><Relationship Id="rId131" Type="http://schemas.openxmlformats.org/officeDocument/2006/relationships/image" Target="../media/image288.png"/><Relationship Id="rId136" Type="http://schemas.openxmlformats.org/officeDocument/2006/relationships/image" Target="../media/image293.png"/><Relationship Id="rId157" Type="http://schemas.openxmlformats.org/officeDocument/2006/relationships/image" Target="../media/image314.png"/><Relationship Id="rId178" Type="http://schemas.openxmlformats.org/officeDocument/2006/relationships/image" Target="../media/image335.png"/><Relationship Id="rId61" Type="http://schemas.openxmlformats.org/officeDocument/2006/relationships/image" Target="../media/image218.png"/><Relationship Id="rId82" Type="http://schemas.openxmlformats.org/officeDocument/2006/relationships/image" Target="../media/image239.png"/><Relationship Id="rId152" Type="http://schemas.openxmlformats.org/officeDocument/2006/relationships/image" Target="../media/image309.png"/><Relationship Id="rId173" Type="http://schemas.openxmlformats.org/officeDocument/2006/relationships/image" Target="../media/image330.png"/><Relationship Id="rId194" Type="http://schemas.openxmlformats.org/officeDocument/2006/relationships/image" Target="../media/image351.png"/><Relationship Id="rId199" Type="http://schemas.openxmlformats.org/officeDocument/2006/relationships/image" Target="../media/image356.png"/><Relationship Id="rId203" Type="http://schemas.openxmlformats.org/officeDocument/2006/relationships/image" Target="../media/image360.png"/><Relationship Id="rId208" Type="http://schemas.openxmlformats.org/officeDocument/2006/relationships/image" Target="../media/image365.png"/><Relationship Id="rId19" Type="http://schemas.openxmlformats.org/officeDocument/2006/relationships/image" Target="../media/image176.png"/><Relationship Id="rId14" Type="http://schemas.openxmlformats.org/officeDocument/2006/relationships/image" Target="../media/image171.png"/><Relationship Id="rId30" Type="http://schemas.openxmlformats.org/officeDocument/2006/relationships/image" Target="../media/image187.png"/><Relationship Id="rId35" Type="http://schemas.openxmlformats.org/officeDocument/2006/relationships/image" Target="../media/image192.png"/><Relationship Id="rId56" Type="http://schemas.openxmlformats.org/officeDocument/2006/relationships/image" Target="../media/image213.png"/><Relationship Id="rId77" Type="http://schemas.openxmlformats.org/officeDocument/2006/relationships/image" Target="../media/image234.png"/><Relationship Id="rId100" Type="http://schemas.openxmlformats.org/officeDocument/2006/relationships/image" Target="../media/image257.jpeg"/><Relationship Id="rId105" Type="http://schemas.openxmlformats.org/officeDocument/2006/relationships/image" Target="../media/image262.png"/><Relationship Id="rId126" Type="http://schemas.openxmlformats.org/officeDocument/2006/relationships/image" Target="../media/image283.png"/><Relationship Id="rId147" Type="http://schemas.openxmlformats.org/officeDocument/2006/relationships/image" Target="../media/image304.png"/><Relationship Id="rId168" Type="http://schemas.openxmlformats.org/officeDocument/2006/relationships/image" Target="../media/image325.png"/><Relationship Id="rId8" Type="http://schemas.openxmlformats.org/officeDocument/2006/relationships/image" Target="../media/image165.png"/><Relationship Id="rId51" Type="http://schemas.openxmlformats.org/officeDocument/2006/relationships/image" Target="../media/image208.png"/><Relationship Id="rId72" Type="http://schemas.openxmlformats.org/officeDocument/2006/relationships/image" Target="../media/image229.png"/><Relationship Id="rId93" Type="http://schemas.openxmlformats.org/officeDocument/2006/relationships/image" Target="../media/image250.png"/><Relationship Id="rId98" Type="http://schemas.openxmlformats.org/officeDocument/2006/relationships/image" Target="../media/image255.png"/><Relationship Id="rId121" Type="http://schemas.openxmlformats.org/officeDocument/2006/relationships/image" Target="../media/image278.png"/><Relationship Id="rId142" Type="http://schemas.openxmlformats.org/officeDocument/2006/relationships/image" Target="../media/image299.png"/><Relationship Id="rId163" Type="http://schemas.openxmlformats.org/officeDocument/2006/relationships/image" Target="../media/image320.png"/><Relationship Id="rId184" Type="http://schemas.openxmlformats.org/officeDocument/2006/relationships/image" Target="../media/image341.png"/><Relationship Id="rId189" Type="http://schemas.openxmlformats.org/officeDocument/2006/relationships/image" Target="../media/image346.png"/><Relationship Id="rId219" Type="http://schemas.openxmlformats.org/officeDocument/2006/relationships/image" Target="../media/image376.png"/><Relationship Id="rId3" Type="http://schemas.openxmlformats.org/officeDocument/2006/relationships/image" Target="../media/image160.png"/><Relationship Id="rId214" Type="http://schemas.openxmlformats.org/officeDocument/2006/relationships/image" Target="../media/image371.png"/><Relationship Id="rId25" Type="http://schemas.openxmlformats.org/officeDocument/2006/relationships/image" Target="../media/image182.png"/><Relationship Id="rId46" Type="http://schemas.openxmlformats.org/officeDocument/2006/relationships/image" Target="../media/image203.png"/><Relationship Id="rId67" Type="http://schemas.openxmlformats.org/officeDocument/2006/relationships/image" Target="../media/image224.png"/><Relationship Id="rId116" Type="http://schemas.openxmlformats.org/officeDocument/2006/relationships/image" Target="../media/image273.png"/><Relationship Id="rId137" Type="http://schemas.openxmlformats.org/officeDocument/2006/relationships/image" Target="../media/image294.png"/><Relationship Id="rId158" Type="http://schemas.openxmlformats.org/officeDocument/2006/relationships/image" Target="../media/image315.png"/><Relationship Id="rId20" Type="http://schemas.openxmlformats.org/officeDocument/2006/relationships/image" Target="../media/image177.png"/><Relationship Id="rId41" Type="http://schemas.openxmlformats.org/officeDocument/2006/relationships/image" Target="../media/image198.png"/><Relationship Id="rId62" Type="http://schemas.openxmlformats.org/officeDocument/2006/relationships/image" Target="../media/image219.png"/><Relationship Id="rId83" Type="http://schemas.openxmlformats.org/officeDocument/2006/relationships/image" Target="../media/image240.png"/><Relationship Id="rId88" Type="http://schemas.openxmlformats.org/officeDocument/2006/relationships/image" Target="../media/image245.png"/><Relationship Id="rId111" Type="http://schemas.openxmlformats.org/officeDocument/2006/relationships/image" Target="../media/image268.png"/><Relationship Id="rId132" Type="http://schemas.openxmlformats.org/officeDocument/2006/relationships/image" Target="../media/image289.png"/><Relationship Id="rId153" Type="http://schemas.openxmlformats.org/officeDocument/2006/relationships/image" Target="../media/image310.png"/><Relationship Id="rId174" Type="http://schemas.openxmlformats.org/officeDocument/2006/relationships/image" Target="../media/image331.png"/><Relationship Id="rId179" Type="http://schemas.openxmlformats.org/officeDocument/2006/relationships/image" Target="../media/image336.png"/><Relationship Id="rId195" Type="http://schemas.openxmlformats.org/officeDocument/2006/relationships/image" Target="../media/image352.png"/><Relationship Id="rId209" Type="http://schemas.openxmlformats.org/officeDocument/2006/relationships/image" Target="../media/image366.png"/><Relationship Id="rId190" Type="http://schemas.openxmlformats.org/officeDocument/2006/relationships/image" Target="../media/image347.png"/><Relationship Id="rId204" Type="http://schemas.openxmlformats.org/officeDocument/2006/relationships/image" Target="../media/image361.png"/><Relationship Id="rId220" Type="http://schemas.openxmlformats.org/officeDocument/2006/relationships/image" Target="../media/image377.png"/><Relationship Id="rId15" Type="http://schemas.openxmlformats.org/officeDocument/2006/relationships/image" Target="../media/image172.png"/><Relationship Id="rId36" Type="http://schemas.openxmlformats.org/officeDocument/2006/relationships/image" Target="../media/image193.png"/><Relationship Id="rId57" Type="http://schemas.openxmlformats.org/officeDocument/2006/relationships/image" Target="../media/image214.png"/><Relationship Id="rId106" Type="http://schemas.openxmlformats.org/officeDocument/2006/relationships/image" Target="../media/image263.png"/><Relationship Id="rId127" Type="http://schemas.openxmlformats.org/officeDocument/2006/relationships/image" Target="../media/image284.png"/><Relationship Id="rId10" Type="http://schemas.openxmlformats.org/officeDocument/2006/relationships/image" Target="../media/image167.jpeg"/><Relationship Id="rId31" Type="http://schemas.openxmlformats.org/officeDocument/2006/relationships/image" Target="../media/image188.png"/><Relationship Id="rId52" Type="http://schemas.openxmlformats.org/officeDocument/2006/relationships/image" Target="../media/image209.png"/><Relationship Id="rId73" Type="http://schemas.openxmlformats.org/officeDocument/2006/relationships/image" Target="../media/image230.png"/><Relationship Id="rId78" Type="http://schemas.openxmlformats.org/officeDocument/2006/relationships/image" Target="../media/image235.png"/><Relationship Id="rId94" Type="http://schemas.openxmlformats.org/officeDocument/2006/relationships/image" Target="../media/image251.png"/><Relationship Id="rId99" Type="http://schemas.openxmlformats.org/officeDocument/2006/relationships/image" Target="../media/image256.jpeg"/><Relationship Id="rId101" Type="http://schemas.openxmlformats.org/officeDocument/2006/relationships/image" Target="../media/image258.png"/><Relationship Id="rId122" Type="http://schemas.openxmlformats.org/officeDocument/2006/relationships/image" Target="../media/image279.png"/><Relationship Id="rId143" Type="http://schemas.openxmlformats.org/officeDocument/2006/relationships/image" Target="../media/image300.png"/><Relationship Id="rId148" Type="http://schemas.openxmlformats.org/officeDocument/2006/relationships/image" Target="../media/image305.png"/><Relationship Id="rId164" Type="http://schemas.openxmlformats.org/officeDocument/2006/relationships/image" Target="../media/image321.png"/><Relationship Id="rId169" Type="http://schemas.openxmlformats.org/officeDocument/2006/relationships/image" Target="../media/image326.png"/><Relationship Id="rId185" Type="http://schemas.openxmlformats.org/officeDocument/2006/relationships/image" Target="../media/image342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Relationship Id="rId180" Type="http://schemas.openxmlformats.org/officeDocument/2006/relationships/image" Target="../media/image337.png"/><Relationship Id="rId210" Type="http://schemas.openxmlformats.org/officeDocument/2006/relationships/image" Target="../media/image367.png"/><Relationship Id="rId215" Type="http://schemas.openxmlformats.org/officeDocument/2006/relationships/image" Target="../media/image372.png"/><Relationship Id="rId26" Type="http://schemas.openxmlformats.org/officeDocument/2006/relationships/image" Target="../media/image183.png"/><Relationship Id="rId47" Type="http://schemas.openxmlformats.org/officeDocument/2006/relationships/image" Target="../media/image204.png"/><Relationship Id="rId68" Type="http://schemas.openxmlformats.org/officeDocument/2006/relationships/image" Target="../media/image225.png"/><Relationship Id="rId89" Type="http://schemas.openxmlformats.org/officeDocument/2006/relationships/image" Target="../media/image246.png"/><Relationship Id="rId112" Type="http://schemas.openxmlformats.org/officeDocument/2006/relationships/image" Target="../media/image269.png"/><Relationship Id="rId133" Type="http://schemas.openxmlformats.org/officeDocument/2006/relationships/image" Target="../media/image290.png"/><Relationship Id="rId154" Type="http://schemas.openxmlformats.org/officeDocument/2006/relationships/image" Target="../media/image311.png"/><Relationship Id="rId175" Type="http://schemas.openxmlformats.org/officeDocument/2006/relationships/image" Target="../media/image332.png"/><Relationship Id="rId196" Type="http://schemas.openxmlformats.org/officeDocument/2006/relationships/image" Target="../media/image353.png"/><Relationship Id="rId200" Type="http://schemas.openxmlformats.org/officeDocument/2006/relationships/image" Target="../media/image357.png"/><Relationship Id="rId16" Type="http://schemas.openxmlformats.org/officeDocument/2006/relationships/image" Target="../media/image173.png"/><Relationship Id="rId221" Type="http://schemas.openxmlformats.org/officeDocument/2006/relationships/image" Target="../media/image378.png"/><Relationship Id="rId37" Type="http://schemas.openxmlformats.org/officeDocument/2006/relationships/image" Target="../media/image194.png"/><Relationship Id="rId58" Type="http://schemas.openxmlformats.org/officeDocument/2006/relationships/image" Target="../media/image215.png"/><Relationship Id="rId79" Type="http://schemas.openxmlformats.org/officeDocument/2006/relationships/image" Target="../media/image236.png"/><Relationship Id="rId102" Type="http://schemas.openxmlformats.org/officeDocument/2006/relationships/image" Target="../media/image259.png"/><Relationship Id="rId123" Type="http://schemas.openxmlformats.org/officeDocument/2006/relationships/image" Target="../media/image280.png"/><Relationship Id="rId144" Type="http://schemas.openxmlformats.org/officeDocument/2006/relationships/image" Target="../media/image301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04.png"/><Relationship Id="rId117" Type="http://schemas.openxmlformats.org/officeDocument/2006/relationships/image" Target="../media/image495.png"/><Relationship Id="rId21" Type="http://schemas.openxmlformats.org/officeDocument/2006/relationships/image" Target="../media/image399.png"/><Relationship Id="rId42" Type="http://schemas.openxmlformats.org/officeDocument/2006/relationships/image" Target="../media/image420.png"/><Relationship Id="rId47" Type="http://schemas.openxmlformats.org/officeDocument/2006/relationships/image" Target="../media/image425.png"/><Relationship Id="rId63" Type="http://schemas.openxmlformats.org/officeDocument/2006/relationships/image" Target="../media/image441.png"/><Relationship Id="rId68" Type="http://schemas.openxmlformats.org/officeDocument/2006/relationships/image" Target="../media/image446.png"/><Relationship Id="rId84" Type="http://schemas.openxmlformats.org/officeDocument/2006/relationships/image" Target="../media/image462.png"/><Relationship Id="rId89" Type="http://schemas.openxmlformats.org/officeDocument/2006/relationships/image" Target="../media/image467.png"/><Relationship Id="rId112" Type="http://schemas.openxmlformats.org/officeDocument/2006/relationships/image" Target="../media/image490.png"/><Relationship Id="rId133" Type="http://schemas.openxmlformats.org/officeDocument/2006/relationships/image" Target="../media/image511.png"/><Relationship Id="rId138" Type="http://schemas.openxmlformats.org/officeDocument/2006/relationships/image" Target="../media/image516.png"/><Relationship Id="rId16" Type="http://schemas.openxmlformats.org/officeDocument/2006/relationships/image" Target="../media/image394.png"/><Relationship Id="rId107" Type="http://schemas.openxmlformats.org/officeDocument/2006/relationships/image" Target="../media/image485.png"/><Relationship Id="rId11" Type="http://schemas.openxmlformats.org/officeDocument/2006/relationships/image" Target="../media/image389.png"/><Relationship Id="rId32" Type="http://schemas.openxmlformats.org/officeDocument/2006/relationships/image" Target="../media/image410.png"/><Relationship Id="rId37" Type="http://schemas.openxmlformats.org/officeDocument/2006/relationships/image" Target="../media/image415.png"/><Relationship Id="rId53" Type="http://schemas.openxmlformats.org/officeDocument/2006/relationships/image" Target="../media/image431.png"/><Relationship Id="rId58" Type="http://schemas.openxmlformats.org/officeDocument/2006/relationships/image" Target="../media/image436.png"/><Relationship Id="rId74" Type="http://schemas.openxmlformats.org/officeDocument/2006/relationships/image" Target="../media/image452.png"/><Relationship Id="rId79" Type="http://schemas.openxmlformats.org/officeDocument/2006/relationships/image" Target="../media/image457.png"/><Relationship Id="rId102" Type="http://schemas.openxmlformats.org/officeDocument/2006/relationships/image" Target="../media/image480.png"/><Relationship Id="rId123" Type="http://schemas.openxmlformats.org/officeDocument/2006/relationships/image" Target="../media/image501.png"/><Relationship Id="rId128" Type="http://schemas.openxmlformats.org/officeDocument/2006/relationships/image" Target="../media/image506.png"/><Relationship Id="rId144" Type="http://schemas.openxmlformats.org/officeDocument/2006/relationships/image" Target="../media/image522.png"/><Relationship Id="rId5" Type="http://schemas.openxmlformats.org/officeDocument/2006/relationships/image" Target="../media/image383.png"/><Relationship Id="rId90" Type="http://schemas.openxmlformats.org/officeDocument/2006/relationships/image" Target="../media/image468.png"/><Relationship Id="rId95" Type="http://schemas.openxmlformats.org/officeDocument/2006/relationships/image" Target="../media/image473.png"/><Relationship Id="rId22" Type="http://schemas.openxmlformats.org/officeDocument/2006/relationships/image" Target="../media/image400.png"/><Relationship Id="rId27" Type="http://schemas.openxmlformats.org/officeDocument/2006/relationships/image" Target="../media/image405.png"/><Relationship Id="rId43" Type="http://schemas.openxmlformats.org/officeDocument/2006/relationships/image" Target="../media/image421.png"/><Relationship Id="rId48" Type="http://schemas.openxmlformats.org/officeDocument/2006/relationships/image" Target="../media/image426.png"/><Relationship Id="rId64" Type="http://schemas.openxmlformats.org/officeDocument/2006/relationships/image" Target="../media/image442.png"/><Relationship Id="rId69" Type="http://schemas.openxmlformats.org/officeDocument/2006/relationships/image" Target="../media/image447.png"/><Relationship Id="rId113" Type="http://schemas.openxmlformats.org/officeDocument/2006/relationships/image" Target="../media/image491.png"/><Relationship Id="rId118" Type="http://schemas.openxmlformats.org/officeDocument/2006/relationships/image" Target="../media/image496.png"/><Relationship Id="rId134" Type="http://schemas.openxmlformats.org/officeDocument/2006/relationships/image" Target="../media/image512.png"/><Relationship Id="rId139" Type="http://schemas.openxmlformats.org/officeDocument/2006/relationships/image" Target="../media/image517.png"/><Relationship Id="rId80" Type="http://schemas.openxmlformats.org/officeDocument/2006/relationships/image" Target="../media/image458.png"/><Relationship Id="rId85" Type="http://schemas.openxmlformats.org/officeDocument/2006/relationships/image" Target="../media/image463.png"/><Relationship Id="rId3" Type="http://schemas.openxmlformats.org/officeDocument/2006/relationships/image" Target="../media/image381.jpeg"/><Relationship Id="rId12" Type="http://schemas.openxmlformats.org/officeDocument/2006/relationships/image" Target="../media/image390.png"/><Relationship Id="rId17" Type="http://schemas.openxmlformats.org/officeDocument/2006/relationships/image" Target="../media/image395.png"/><Relationship Id="rId25" Type="http://schemas.openxmlformats.org/officeDocument/2006/relationships/image" Target="../media/image403.png"/><Relationship Id="rId33" Type="http://schemas.openxmlformats.org/officeDocument/2006/relationships/image" Target="../media/image411.png"/><Relationship Id="rId38" Type="http://schemas.openxmlformats.org/officeDocument/2006/relationships/image" Target="../media/image416.png"/><Relationship Id="rId46" Type="http://schemas.openxmlformats.org/officeDocument/2006/relationships/image" Target="../media/image424.png"/><Relationship Id="rId59" Type="http://schemas.openxmlformats.org/officeDocument/2006/relationships/image" Target="../media/image437.png"/><Relationship Id="rId67" Type="http://schemas.openxmlformats.org/officeDocument/2006/relationships/image" Target="../media/image445.png"/><Relationship Id="rId103" Type="http://schemas.openxmlformats.org/officeDocument/2006/relationships/image" Target="../media/image481.png"/><Relationship Id="rId108" Type="http://schemas.openxmlformats.org/officeDocument/2006/relationships/image" Target="../media/image486.png"/><Relationship Id="rId116" Type="http://schemas.openxmlformats.org/officeDocument/2006/relationships/image" Target="../media/image494.png"/><Relationship Id="rId124" Type="http://schemas.openxmlformats.org/officeDocument/2006/relationships/image" Target="../media/image502.png"/><Relationship Id="rId129" Type="http://schemas.openxmlformats.org/officeDocument/2006/relationships/image" Target="../media/image507.png"/><Relationship Id="rId137" Type="http://schemas.openxmlformats.org/officeDocument/2006/relationships/image" Target="../media/image515.png"/><Relationship Id="rId20" Type="http://schemas.openxmlformats.org/officeDocument/2006/relationships/image" Target="../media/image398.png"/><Relationship Id="rId41" Type="http://schemas.openxmlformats.org/officeDocument/2006/relationships/image" Target="../media/image419.png"/><Relationship Id="rId54" Type="http://schemas.openxmlformats.org/officeDocument/2006/relationships/image" Target="../media/image432.png"/><Relationship Id="rId62" Type="http://schemas.openxmlformats.org/officeDocument/2006/relationships/image" Target="../media/image440.png"/><Relationship Id="rId70" Type="http://schemas.openxmlformats.org/officeDocument/2006/relationships/image" Target="../media/image448.png"/><Relationship Id="rId75" Type="http://schemas.openxmlformats.org/officeDocument/2006/relationships/image" Target="../media/image453.png"/><Relationship Id="rId83" Type="http://schemas.openxmlformats.org/officeDocument/2006/relationships/image" Target="../media/image461.png"/><Relationship Id="rId88" Type="http://schemas.openxmlformats.org/officeDocument/2006/relationships/image" Target="../media/image466.png"/><Relationship Id="rId91" Type="http://schemas.openxmlformats.org/officeDocument/2006/relationships/image" Target="../media/image469.png"/><Relationship Id="rId96" Type="http://schemas.openxmlformats.org/officeDocument/2006/relationships/image" Target="../media/image474.png"/><Relationship Id="rId111" Type="http://schemas.openxmlformats.org/officeDocument/2006/relationships/image" Target="../media/image489.jpeg"/><Relationship Id="rId132" Type="http://schemas.openxmlformats.org/officeDocument/2006/relationships/image" Target="../media/image510.png"/><Relationship Id="rId140" Type="http://schemas.openxmlformats.org/officeDocument/2006/relationships/image" Target="../media/image518.png"/><Relationship Id="rId145" Type="http://schemas.openxmlformats.org/officeDocument/2006/relationships/image" Target="../media/image5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4.png"/><Relationship Id="rId15" Type="http://schemas.openxmlformats.org/officeDocument/2006/relationships/image" Target="../media/image393.png"/><Relationship Id="rId23" Type="http://schemas.openxmlformats.org/officeDocument/2006/relationships/image" Target="../media/image401.png"/><Relationship Id="rId28" Type="http://schemas.openxmlformats.org/officeDocument/2006/relationships/image" Target="../media/image406.png"/><Relationship Id="rId36" Type="http://schemas.openxmlformats.org/officeDocument/2006/relationships/image" Target="../media/image414.png"/><Relationship Id="rId49" Type="http://schemas.openxmlformats.org/officeDocument/2006/relationships/image" Target="../media/image427.png"/><Relationship Id="rId57" Type="http://schemas.openxmlformats.org/officeDocument/2006/relationships/image" Target="../media/image435.png"/><Relationship Id="rId106" Type="http://schemas.openxmlformats.org/officeDocument/2006/relationships/image" Target="../media/image484.png"/><Relationship Id="rId114" Type="http://schemas.openxmlformats.org/officeDocument/2006/relationships/image" Target="../media/image492.png"/><Relationship Id="rId119" Type="http://schemas.openxmlformats.org/officeDocument/2006/relationships/image" Target="../media/image497.png"/><Relationship Id="rId127" Type="http://schemas.openxmlformats.org/officeDocument/2006/relationships/image" Target="../media/image505.png"/><Relationship Id="rId10" Type="http://schemas.openxmlformats.org/officeDocument/2006/relationships/image" Target="../media/image388.png"/><Relationship Id="rId31" Type="http://schemas.openxmlformats.org/officeDocument/2006/relationships/image" Target="../media/image409.png"/><Relationship Id="rId44" Type="http://schemas.openxmlformats.org/officeDocument/2006/relationships/image" Target="../media/image422.png"/><Relationship Id="rId52" Type="http://schemas.openxmlformats.org/officeDocument/2006/relationships/image" Target="../media/image430.png"/><Relationship Id="rId60" Type="http://schemas.openxmlformats.org/officeDocument/2006/relationships/image" Target="../media/image438.jpeg"/><Relationship Id="rId65" Type="http://schemas.openxmlformats.org/officeDocument/2006/relationships/image" Target="../media/image443.png"/><Relationship Id="rId73" Type="http://schemas.openxmlformats.org/officeDocument/2006/relationships/image" Target="../media/image451.png"/><Relationship Id="rId78" Type="http://schemas.openxmlformats.org/officeDocument/2006/relationships/image" Target="../media/image456.png"/><Relationship Id="rId81" Type="http://schemas.openxmlformats.org/officeDocument/2006/relationships/image" Target="../media/image459.png"/><Relationship Id="rId86" Type="http://schemas.openxmlformats.org/officeDocument/2006/relationships/image" Target="../media/image464.png"/><Relationship Id="rId94" Type="http://schemas.openxmlformats.org/officeDocument/2006/relationships/image" Target="../media/image472.png"/><Relationship Id="rId99" Type="http://schemas.openxmlformats.org/officeDocument/2006/relationships/image" Target="../media/image477.png"/><Relationship Id="rId101" Type="http://schemas.openxmlformats.org/officeDocument/2006/relationships/image" Target="../media/image479.png"/><Relationship Id="rId122" Type="http://schemas.openxmlformats.org/officeDocument/2006/relationships/image" Target="../media/image500.png"/><Relationship Id="rId130" Type="http://schemas.openxmlformats.org/officeDocument/2006/relationships/image" Target="../media/image508.png"/><Relationship Id="rId135" Type="http://schemas.openxmlformats.org/officeDocument/2006/relationships/image" Target="../media/image513.png"/><Relationship Id="rId143" Type="http://schemas.openxmlformats.org/officeDocument/2006/relationships/image" Target="../media/image521.png"/><Relationship Id="rId148" Type="http://schemas.openxmlformats.org/officeDocument/2006/relationships/image" Target="../media/image526.png"/><Relationship Id="rId4" Type="http://schemas.openxmlformats.org/officeDocument/2006/relationships/image" Target="../media/image382.png"/><Relationship Id="rId9" Type="http://schemas.openxmlformats.org/officeDocument/2006/relationships/image" Target="../media/image387.png"/><Relationship Id="rId13" Type="http://schemas.openxmlformats.org/officeDocument/2006/relationships/image" Target="../media/image391.png"/><Relationship Id="rId18" Type="http://schemas.openxmlformats.org/officeDocument/2006/relationships/image" Target="../media/image396.png"/><Relationship Id="rId39" Type="http://schemas.openxmlformats.org/officeDocument/2006/relationships/image" Target="../media/image417.png"/><Relationship Id="rId109" Type="http://schemas.openxmlformats.org/officeDocument/2006/relationships/image" Target="../media/image487.png"/><Relationship Id="rId34" Type="http://schemas.openxmlformats.org/officeDocument/2006/relationships/image" Target="../media/image412.png"/><Relationship Id="rId50" Type="http://schemas.openxmlformats.org/officeDocument/2006/relationships/image" Target="../media/image428.png"/><Relationship Id="rId55" Type="http://schemas.openxmlformats.org/officeDocument/2006/relationships/image" Target="../media/image433.png"/><Relationship Id="rId76" Type="http://schemas.openxmlformats.org/officeDocument/2006/relationships/image" Target="../media/image454.png"/><Relationship Id="rId97" Type="http://schemas.openxmlformats.org/officeDocument/2006/relationships/image" Target="../media/image475.png"/><Relationship Id="rId104" Type="http://schemas.openxmlformats.org/officeDocument/2006/relationships/image" Target="../media/image482.png"/><Relationship Id="rId120" Type="http://schemas.openxmlformats.org/officeDocument/2006/relationships/image" Target="../media/image498.png"/><Relationship Id="rId125" Type="http://schemas.openxmlformats.org/officeDocument/2006/relationships/image" Target="../media/image503.png"/><Relationship Id="rId141" Type="http://schemas.openxmlformats.org/officeDocument/2006/relationships/image" Target="../media/image519.png"/><Relationship Id="rId146" Type="http://schemas.openxmlformats.org/officeDocument/2006/relationships/image" Target="../media/image524.png"/><Relationship Id="rId7" Type="http://schemas.openxmlformats.org/officeDocument/2006/relationships/image" Target="../media/image385.png"/><Relationship Id="rId71" Type="http://schemas.openxmlformats.org/officeDocument/2006/relationships/image" Target="../media/image449.png"/><Relationship Id="rId92" Type="http://schemas.openxmlformats.org/officeDocument/2006/relationships/image" Target="../media/image470.png"/><Relationship Id="rId2" Type="http://schemas.openxmlformats.org/officeDocument/2006/relationships/image" Target="../media/image380.jpeg"/><Relationship Id="rId29" Type="http://schemas.openxmlformats.org/officeDocument/2006/relationships/image" Target="../media/image407.png"/><Relationship Id="rId24" Type="http://schemas.openxmlformats.org/officeDocument/2006/relationships/image" Target="../media/image402.png"/><Relationship Id="rId40" Type="http://schemas.openxmlformats.org/officeDocument/2006/relationships/image" Target="../media/image418.png"/><Relationship Id="rId45" Type="http://schemas.openxmlformats.org/officeDocument/2006/relationships/image" Target="../media/image423.png"/><Relationship Id="rId66" Type="http://schemas.openxmlformats.org/officeDocument/2006/relationships/image" Target="../media/image444.png"/><Relationship Id="rId87" Type="http://schemas.openxmlformats.org/officeDocument/2006/relationships/image" Target="../media/image465.png"/><Relationship Id="rId110" Type="http://schemas.openxmlformats.org/officeDocument/2006/relationships/image" Target="../media/image488.png"/><Relationship Id="rId115" Type="http://schemas.openxmlformats.org/officeDocument/2006/relationships/image" Target="../media/image493.png"/><Relationship Id="rId131" Type="http://schemas.openxmlformats.org/officeDocument/2006/relationships/image" Target="../media/image509.png"/><Relationship Id="rId136" Type="http://schemas.openxmlformats.org/officeDocument/2006/relationships/image" Target="../media/image514.png"/><Relationship Id="rId61" Type="http://schemas.openxmlformats.org/officeDocument/2006/relationships/image" Target="../media/image439.png"/><Relationship Id="rId82" Type="http://schemas.openxmlformats.org/officeDocument/2006/relationships/image" Target="../media/image460.png"/><Relationship Id="rId19" Type="http://schemas.openxmlformats.org/officeDocument/2006/relationships/image" Target="../media/image397.png"/><Relationship Id="rId14" Type="http://schemas.openxmlformats.org/officeDocument/2006/relationships/image" Target="../media/image392.png"/><Relationship Id="rId30" Type="http://schemas.openxmlformats.org/officeDocument/2006/relationships/image" Target="../media/image408.png"/><Relationship Id="rId35" Type="http://schemas.openxmlformats.org/officeDocument/2006/relationships/image" Target="../media/image413.png"/><Relationship Id="rId56" Type="http://schemas.openxmlformats.org/officeDocument/2006/relationships/image" Target="../media/image434.png"/><Relationship Id="rId77" Type="http://schemas.openxmlformats.org/officeDocument/2006/relationships/image" Target="../media/image455.png"/><Relationship Id="rId100" Type="http://schemas.openxmlformats.org/officeDocument/2006/relationships/image" Target="../media/image478.png"/><Relationship Id="rId105" Type="http://schemas.openxmlformats.org/officeDocument/2006/relationships/image" Target="../media/image483.png"/><Relationship Id="rId126" Type="http://schemas.openxmlformats.org/officeDocument/2006/relationships/image" Target="../media/image504.png"/><Relationship Id="rId147" Type="http://schemas.openxmlformats.org/officeDocument/2006/relationships/image" Target="../media/image525.png"/><Relationship Id="rId8" Type="http://schemas.openxmlformats.org/officeDocument/2006/relationships/image" Target="../media/image386.png"/><Relationship Id="rId51" Type="http://schemas.openxmlformats.org/officeDocument/2006/relationships/image" Target="../media/image429.png"/><Relationship Id="rId72" Type="http://schemas.openxmlformats.org/officeDocument/2006/relationships/image" Target="../media/image450.png"/><Relationship Id="rId93" Type="http://schemas.openxmlformats.org/officeDocument/2006/relationships/image" Target="../media/image471.png"/><Relationship Id="rId98" Type="http://schemas.openxmlformats.org/officeDocument/2006/relationships/image" Target="../media/image476.png"/><Relationship Id="rId121" Type="http://schemas.openxmlformats.org/officeDocument/2006/relationships/image" Target="../media/image499.png"/><Relationship Id="rId142" Type="http://schemas.openxmlformats.org/officeDocument/2006/relationships/image" Target="../media/image520.png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42.png"/><Relationship Id="rId21" Type="http://schemas.openxmlformats.org/officeDocument/2006/relationships/image" Target="../media/image546.png"/><Relationship Id="rId42" Type="http://schemas.openxmlformats.org/officeDocument/2006/relationships/image" Target="../media/image567.png"/><Relationship Id="rId63" Type="http://schemas.openxmlformats.org/officeDocument/2006/relationships/image" Target="../media/image588.png"/><Relationship Id="rId84" Type="http://schemas.openxmlformats.org/officeDocument/2006/relationships/image" Target="../media/image609.png"/><Relationship Id="rId138" Type="http://schemas.openxmlformats.org/officeDocument/2006/relationships/image" Target="../media/image663.png"/><Relationship Id="rId159" Type="http://schemas.openxmlformats.org/officeDocument/2006/relationships/image" Target="../media/image684.png"/><Relationship Id="rId170" Type="http://schemas.openxmlformats.org/officeDocument/2006/relationships/image" Target="../media/image695.png"/><Relationship Id="rId191" Type="http://schemas.openxmlformats.org/officeDocument/2006/relationships/image" Target="../media/image716.png"/><Relationship Id="rId196" Type="http://schemas.openxmlformats.org/officeDocument/2006/relationships/image" Target="../media/image721.png"/><Relationship Id="rId200" Type="http://schemas.openxmlformats.org/officeDocument/2006/relationships/image" Target="../media/image725.jpeg"/><Relationship Id="rId16" Type="http://schemas.openxmlformats.org/officeDocument/2006/relationships/image" Target="../media/image541.png"/><Relationship Id="rId107" Type="http://schemas.openxmlformats.org/officeDocument/2006/relationships/image" Target="../media/image632.png"/><Relationship Id="rId11" Type="http://schemas.openxmlformats.org/officeDocument/2006/relationships/image" Target="../media/image536.png"/><Relationship Id="rId32" Type="http://schemas.openxmlformats.org/officeDocument/2006/relationships/image" Target="../media/image557.png"/><Relationship Id="rId37" Type="http://schemas.openxmlformats.org/officeDocument/2006/relationships/image" Target="../media/image562.png"/><Relationship Id="rId53" Type="http://schemas.openxmlformats.org/officeDocument/2006/relationships/image" Target="../media/image578.png"/><Relationship Id="rId58" Type="http://schemas.openxmlformats.org/officeDocument/2006/relationships/image" Target="../media/image583.png"/><Relationship Id="rId74" Type="http://schemas.openxmlformats.org/officeDocument/2006/relationships/image" Target="../media/image599.png"/><Relationship Id="rId79" Type="http://schemas.openxmlformats.org/officeDocument/2006/relationships/image" Target="../media/image604.png"/><Relationship Id="rId102" Type="http://schemas.openxmlformats.org/officeDocument/2006/relationships/image" Target="../media/image627.png"/><Relationship Id="rId123" Type="http://schemas.openxmlformats.org/officeDocument/2006/relationships/image" Target="../media/image648.png"/><Relationship Id="rId128" Type="http://schemas.openxmlformats.org/officeDocument/2006/relationships/image" Target="../media/image653.png"/><Relationship Id="rId144" Type="http://schemas.openxmlformats.org/officeDocument/2006/relationships/image" Target="../media/image669.png"/><Relationship Id="rId149" Type="http://schemas.openxmlformats.org/officeDocument/2006/relationships/image" Target="../media/image674.png"/><Relationship Id="rId5" Type="http://schemas.openxmlformats.org/officeDocument/2006/relationships/image" Target="../media/image530.png"/><Relationship Id="rId90" Type="http://schemas.openxmlformats.org/officeDocument/2006/relationships/image" Target="../media/image615.png"/><Relationship Id="rId95" Type="http://schemas.openxmlformats.org/officeDocument/2006/relationships/image" Target="../media/image620.png"/><Relationship Id="rId160" Type="http://schemas.openxmlformats.org/officeDocument/2006/relationships/image" Target="../media/image685.png"/><Relationship Id="rId165" Type="http://schemas.openxmlformats.org/officeDocument/2006/relationships/image" Target="../media/image690.png"/><Relationship Id="rId181" Type="http://schemas.openxmlformats.org/officeDocument/2006/relationships/image" Target="../media/image706.png"/><Relationship Id="rId186" Type="http://schemas.openxmlformats.org/officeDocument/2006/relationships/image" Target="../media/image711.png"/><Relationship Id="rId22" Type="http://schemas.openxmlformats.org/officeDocument/2006/relationships/image" Target="../media/image547.png"/><Relationship Id="rId27" Type="http://schemas.openxmlformats.org/officeDocument/2006/relationships/image" Target="../media/image552.png"/><Relationship Id="rId43" Type="http://schemas.openxmlformats.org/officeDocument/2006/relationships/image" Target="../media/image568.png"/><Relationship Id="rId48" Type="http://schemas.openxmlformats.org/officeDocument/2006/relationships/image" Target="../media/image573.png"/><Relationship Id="rId64" Type="http://schemas.openxmlformats.org/officeDocument/2006/relationships/image" Target="../media/image589.png"/><Relationship Id="rId69" Type="http://schemas.openxmlformats.org/officeDocument/2006/relationships/image" Target="../media/image594.png"/><Relationship Id="rId113" Type="http://schemas.openxmlformats.org/officeDocument/2006/relationships/image" Target="../media/image638.png"/><Relationship Id="rId118" Type="http://schemas.openxmlformats.org/officeDocument/2006/relationships/image" Target="../media/image643.png"/><Relationship Id="rId134" Type="http://schemas.openxmlformats.org/officeDocument/2006/relationships/image" Target="../media/image659.png"/><Relationship Id="rId139" Type="http://schemas.openxmlformats.org/officeDocument/2006/relationships/image" Target="../media/image664.png"/><Relationship Id="rId80" Type="http://schemas.openxmlformats.org/officeDocument/2006/relationships/image" Target="../media/image605.png"/><Relationship Id="rId85" Type="http://schemas.openxmlformats.org/officeDocument/2006/relationships/image" Target="../media/image610.png"/><Relationship Id="rId150" Type="http://schemas.openxmlformats.org/officeDocument/2006/relationships/image" Target="../media/image675.png"/><Relationship Id="rId155" Type="http://schemas.openxmlformats.org/officeDocument/2006/relationships/image" Target="../media/image680.png"/><Relationship Id="rId171" Type="http://schemas.openxmlformats.org/officeDocument/2006/relationships/image" Target="../media/image696.png"/><Relationship Id="rId176" Type="http://schemas.openxmlformats.org/officeDocument/2006/relationships/image" Target="../media/image701.png"/><Relationship Id="rId192" Type="http://schemas.openxmlformats.org/officeDocument/2006/relationships/image" Target="../media/image717.png"/><Relationship Id="rId197" Type="http://schemas.openxmlformats.org/officeDocument/2006/relationships/image" Target="../media/image722.jpeg"/><Relationship Id="rId201" Type="http://schemas.openxmlformats.org/officeDocument/2006/relationships/image" Target="../media/image726.jpeg"/><Relationship Id="rId12" Type="http://schemas.openxmlformats.org/officeDocument/2006/relationships/image" Target="../media/image537.png"/><Relationship Id="rId17" Type="http://schemas.openxmlformats.org/officeDocument/2006/relationships/image" Target="../media/image542.png"/><Relationship Id="rId33" Type="http://schemas.openxmlformats.org/officeDocument/2006/relationships/image" Target="../media/image558.png"/><Relationship Id="rId38" Type="http://schemas.openxmlformats.org/officeDocument/2006/relationships/image" Target="../media/image563.png"/><Relationship Id="rId59" Type="http://schemas.openxmlformats.org/officeDocument/2006/relationships/image" Target="../media/image584.jpeg"/><Relationship Id="rId103" Type="http://schemas.openxmlformats.org/officeDocument/2006/relationships/image" Target="../media/image628.png"/><Relationship Id="rId108" Type="http://schemas.openxmlformats.org/officeDocument/2006/relationships/image" Target="../media/image633.png"/><Relationship Id="rId124" Type="http://schemas.openxmlformats.org/officeDocument/2006/relationships/image" Target="../media/image649.png"/><Relationship Id="rId129" Type="http://schemas.openxmlformats.org/officeDocument/2006/relationships/image" Target="../media/image654.png"/><Relationship Id="rId54" Type="http://schemas.openxmlformats.org/officeDocument/2006/relationships/image" Target="../media/image579.png"/><Relationship Id="rId70" Type="http://schemas.openxmlformats.org/officeDocument/2006/relationships/image" Target="../media/image595.png"/><Relationship Id="rId75" Type="http://schemas.openxmlformats.org/officeDocument/2006/relationships/image" Target="../media/image600.png"/><Relationship Id="rId91" Type="http://schemas.openxmlformats.org/officeDocument/2006/relationships/image" Target="../media/image616.png"/><Relationship Id="rId96" Type="http://schemas.openxmlformats.org/officeDocument/2006/relationships/image" Target="../media/image621.png"/><Relationship Id="rId140" Type="http://schemas.openxmlformats.org/officeDocument/2006/relationships/image" Target="../media/image665.png"/><Relationship Id="rId145" Type="http://schemas.openxmlformats.org/officeDocument/2006/relationships/image" Target="../media/image670.png"/><Relationship Id="rId161" Type="http://schemas.openxmlformats.org/officeDocument/2006/relationships/image" Target="../media/image686.png"/><Relationship Id="rId166" Type="http://schemas.openxmlformats.org/officeDocument/2006/relationships/image" Target="../media/image691.png"/><Relationship Id="rId182" Type="http://schemas.openxmlformats.org/officeDocument/2006/relationships/image" Target="../media/image707.png"/><Relationship Id="rId187" Type="http://schemas.openxmlformats.org/officeDocument/2006/relationships/image" Target="../media/image7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1.png"/><Relationship Id="rId23" Type="http://schemas.openxmlformats.org/officeDocument/2006/relationships/image" Target="../media/image548.png"/><Relationship Id="rId28" Type="http://schemas.openxmlformats.org/officeDocument/2006/relationships/image" Target="../media/image553.png"/><Relationship Id="rId49" Type="http://schemas.openxmlformats.org/officeDocument/2006/relationships/image" Target="../media/image574.png"/><Relationship Id="rId114" Type="http://schemas.openxmlformats.org/officeDocument/2006/relationships/image" Target="../media/image639.png"/><Relationship Id="rId119" Type="http://schemas.openxmlformats.org/officeDocument/2006/relationships/image" Target="../media/image644.png"/><Relationship Id="rId44" Type="http://schemas.openxmlformats.org/officeDocument/2006/relationships/image" Target="../media/image569.png"/><Relationship Id="rId60" Type="http://schemas.openxmlformats.org/officeDocument/2006/relationships/image" Target="../media/image585.png"/><Relationship Id="rId65" Type="http://schemas.openxmlformats.org/officeDocument/2006/relationships/image" Target="../media/image590.png"/><Relationship Id="rId81" Type="http://schemas.openxmlformats.org/officeDocument/2006/relationships/image" Target="../media/image606.png"/><Relationship Id="rId86" Type="http://schemas.openxmlformats.org/officeDocument/2006/relationships/image" Target="../media/image611.png"/><Relationship Id="rId130" Type="http://schemas.openxmlformats.org/officeDocument/2006/relationships/image" Target="../media/image655.png"/><Relationship Id="rId135" Type="http://schemas.openxmlformats.org/officeDocument/2006/relationships/image" Target="../media/image660.png"/><Relationship Id="rId151" Type="http://schemas.openxmlformats.org/officeDocument/2006/relationships/image" Target="../media/image676.png"/><Relationship Id="rId156" Type="http://schemas.openxmlformats.org/officeDocument/2006/relationships/image" Target="../media/image681.png"/><Relationship Id="rId177" Type="http://schemas.openxmlformats.org/officeDocument/2006/relationships/image" Target="../media/image702.png"/><Relationship Id="rId198" Type="http://schemas.openxmlformats.org/officeDocument/2006/relationships/image" Target="../media/image723.jpeg"/><Relationship Id="rId172" Type="http://schemas.openxmlformats.org/officeDocument/2006/relationships/image" Target="../media/image697.png"/><Relationship Id="rId193" Type="http://schemas.openxmlformats.org/officeDocument/2006/relationships/image" Target="../media/image718.png"/><Relationship Id="rId202" Type="http://schemas.openxmlformats.org/officeDocument/2006/relationships/image" Target="../media/image727.png"/><Relationship Id="rId13" Type="http://schemas.openxmlformats.org/officeDocument/2006/relationships/image" Target="../media/image538.png"/><Relationship Id="rId18" Type="http://schemas.openxmlformats.org/officeDocument/2006/relationships/image" Target="../media/image543.png"/><Relationship Id="rId39" Type="http://schemas.openxmlformats.org/officeDocument/2006/relationships/image" Target="../media/image564.png"/><Relationship Id="rId109" Type="http://schemas.openxmlformats.org/officeDocument/2006/relationships/image" Target="../media/image634.png"/><Relationship Id="rId34" Type="http://schemas.openxmlformats.org/officeDocument/2006/relationships/image" Target="../media/image559.png"/><Relationship Id="rId50" Type="http://schemas.openxmlformats.org/officeDocument/2006/relationships/image" Target="../media/image575.png"/><Relationship Id="rId55" Type="http://schemas.openxmlformats.org/officeDocument/2006/relationships/image" Target="../media/image580.png"/><Relationship Id="rId76" Type="http://schemas.openxmlformats.org/officeDocument/2006/relationships/image" Target="../media/image601.png"/><Relationship Id="rId97" Type="http://schemas.openxmlformats.org/officeDocument/2006/relationships/image" Target="../media/image622.png"/><Relationship Id="rId104" Type="http://schemas.openxmlformats.org/officeDocument/2006/relationships/image" Target="../media/image629.png"/><Relationship Id="rId120" Type="http://schemas.openxmlformats.org/officeDocument/2006/relationships/image" Target="../media/image645.png"/><Relationship Id="rId125" Type="http://schemas.openxmlformats.org/officeDocument/2006/relationships/image" Target="../media/image650.png"/><Relationship Id="rId141" Type="http://schemas.openxmlformats.org/officeDocument/2006/relationships/image" Target="../media/image666.png"/><Relationship Id="rId146" Type="http://schemas.openxmlformats.org/officeDocument/2006/relationships/image" Target="../media/image671.png"/><Relationship Id="rId167" Type="http://schemas.openxmlformats.org/officeDocument/2006/relationships/image" Target="../media/image692.png"/><Relationship Id="rId188" Type="http://schemas.openxmlformats.org/officeDocument/2006/relationships/image" Target="../media/image713.png"/><Relationship Id="rId7" Type="http://schemas.openxmlformats.org/officeDocument/2006/relationships/image" Target="../media/image532.png"/><Relationship Id="rId71" Type="http://schemas.openxmlformats.org/officeDocument/2006/relationships/image" Target="../media/image596.png"/><Relationship Id="rId92" Type="http://schemas.openxmlformats.org/officeDocument/2006/relationships/image" Target="../media/image617.png"/><Relationship Id="rId162" Type="http://schemas.openxmlformats.org/officeDocument/2006/relationships/image" Target="../media/image687.png"/><Relationship Id="rId183" Type="http://schemas.openxmlformats.org/officeDocument/2006/relationships/image" Target="../media/image708.png"/><Relationship Id="rId2" Type="http://schemas.openxmlformats.org/officeDocument/2006/relationships/image" Target="../media/image527.jpeg"/><Relationship Id="rId29" Type="http://schemas.openxmlformats.org/officeDocument/2006/relationships/image" Target="../media/image554.png"/><Relationship Id="rId24" Type="http://schemas.openxmlformats.org/officeDocument/2006/relationships/image" Target="../media/image549.png"/><Relationship Id="rId40" Type="http://schemas.openxmlformats.org/officeDocument/2006/relationships/image" Target="../media/image565.png"/><Relationship Id="rId45" Type="http://schemas.openxmlformats.org/officeDocument/2006/relationships/image" Target="../media/image570.png"/><Relationship Id="rId66" Type="http://schemas.openxmlformats.org/officeDocument/2006/relationships/image" Target="../media/image591.png"/><Relationship Id="rId87" Type="http://schemas.openxmlformats.org/officeDocument/2006/relationships/image" Target="../media/image612.png"/><Relationship Id="rId110" Type="http://schemas.openxmlformats.org/officeDocument/2006/relationships/image" Target="../media/image635.png"/><Relationship Id="rId115" Type="http://schemas.openxmlformats.org/officeDocument/2006/relationships/image" Target="../media/image640.png"/><Relationship Id="rId131" Type="http://schemas.openxmlformats.org/officeDocument/2006/relationships/image" Target="../media/image656.png"/><Relationship Id="rId136" Type="http://schemas.openxmlformats.org/officeDocument/2006/relationships/image" Target="../media/image661.png"/><Relationship Id="rId157" Type="http://schemas.openxmlformats.org/officeDocument/2006/relationships/image" Target="../media/image682.png"/><Relationship Id="rId178" Type="http://schemas.openxmlformats.org/officeDocument/2006/relationships/image" Target="../media/image703.png"/><Relationship Id="rId61" Type="http://schemas.openxmlformats.org/officeDocument/2006/relationships/image" Target="../media/image586.png"/><Relationship Id="rId82" Type="http://schemas.openxmlformats.org/officeDocument/2006/relationships/image" Target="../media/image607.png"/><Relationship Id="rId152" Type="http://schemas.openxmlformats.org/officeDocument/2006/relationships/image" Target="../media/image677.png"/><Relationship Id="rId173" Type="http://schemas.openxmlformats.org/officeDocument/2006/relationships/image" Target="../media/image698.png"/><Relationship Id="rId194" Type="http://schemas.openxmlformats.org/officeDocument/2006/relationships/image" Target="../media/image719.png"/><Relationship Id="rId199" Type="http://schemas.openxmlformats.org/officeDocument/2006/relationships/image" Target="../media/image724.jpeg"/><Relationship Id="rId19" Type="http://schemas.openxmlformats.org/officeDocument/2006/relationships/image" Target="../media/image544.png"/><Relationship Id="rId14" Type="http://schemas.openxmlformats.org/officeDocument/2006/relationships/image" Target="../media/image539.png"/><Relationship Id="rId30" Type="http://schemas.openxmlformats.org/officeDocument/2006/relationships/image" Target="../media/image555.png"/><Relationship Id="rId35" Type="http://schemas.openxmlformats.org/officeDocument/2006/relationships/image" Target="../media/image560.png"/><Relationship Id="rId56" Type="http://schemas.openxmlformats.org/officeDocument/2006/relationships/image" Target="../media/image581.png"/><Relationship Id="rId77" Type="http://schemas.openxmlformats.org/officeDocument/2006/relationships/image" Target="../media/image602.png"/><Relationship Id="rId100" Type="http://schemas.openxmlformats.org/officeDocument/2006/relationships/image" Target="../media/image625.png"/><Relationship Id="rId105" Type="http://schemas.openxmlformats.org/officeDocument/2006/relationships/image" Target="../media/image630.png"/><Relationship Id="rId126" Type="http://schemas.openxmlformats.org/officeDocument/2006/relationships/image" Target="../media/image651.png"/><Relationship Id="rId147" Type="http://schemas.openxmlformats.org/officeDocument/2006/relationships/image" Target="../media/image672.png"/><Relationship Id="rId168" Type="http://schemas.openxmlformats.org/officeDocument/2006/relationships/image" Target="../media/image693.png"/><Relationship Id="rId8" Type="http://schemas.openxmlformats.org/officeDocument/2006/relationships/image" Target="../media/image533.png"/><Relationship Id="rId51" Type="http://schemas.openxmlformats.org/officeDocument/2006/relationships/image" Target="../media/image576.png"/><Relationship Id="rId72" Type="http://schemas.openxmlformats.org/officeDocument/2006/relationships/image" Target="../media/image597.png"/><Relationship Id="rId93" Type="http://schemas.openxmlformats.org/officeDocument/2006/relationships/image" Target="../media/image618.png"/><Relationship Id="rId98" Type="http://schemas.openxmlformats.org/officeDocument/2006/relationships/image" Target="../media/image623.png"/><Relationship Id="rId121" Type="http://schemas.openxmlformats.org/officeDocument/2006/relationships/image" Target="../media/image646.png"/><Relationship Id="rId142" Type="http://schemas.openxmlformats.org/officeDocument/2006/relationships/image" Target="../media/image667.png"/><Relationship Id="rId163" Type="http://schemas.openxmlformats.org/officeDocument/2006/relationships/image" Target="../media/image688.png"/><Relationship Id="rId184" Type="http://schemas.openxmlformats.org/officeDocument/2006/relationships/image" Target="../media/image709.png"/><Relationship Id="rId189" Type="http://schemas.openxmlformats.org/officeDocument/2006/relationships/image" Target="../media/image714.png"/><Relationship Id="rId3" Type="http://schemas.openxmlformats.org/officeDocument/2006/relationships/image" Target="../media/image528.png"/><Relationship Id="rId25" Type="http://schemas.openxmlformats.org/officeDocument/2006/relationships/image" Target="../media/image550.png"/><Relationship Id="rId46" Type="http://schemas.openxmlformats.org/officeDocument/2006/relationships/image" Target="../media/image571.png"/><Relationship Id="rId67" Type="http://schemas.openxmlformats.org/officeDocument/2006/relationships/image" Target="../media/image592.png"/><Relationship Id="rId116" Type="http://schemas.openxmlformats.org/officeDocument/2006/relationships/image" Target="../media/image641.png"/><Relationship Id="rId137" Type="http://schemas.openxmlformats.org/officeDocument/2006/relationships/image" Target="../media/image662.png"/><Relationship Id="rId158" Type="http://schemas.openxmlformats.org/officeDocument/2006/relationships/image" Target="../media/image683.png"/><Relationship Id="rId20" Type="http://schemas.openxmlformats.org/officeDocument/2006/relationships/image" Target="../media/image545.png"/><Relationship Id="rId41" Type="http://schemas.openxmlformats.org/officeDocument/2006/relationships/image" Target="../media/image566.png"/><Relationship Id="rId62" Type="http://schemas.openxmlformats.org/officeDocument/2006/relationships/image" Target="../media/image587.png"/><Relationship Id="rId83" Type="http://schemas.openxmlformats.org/officeDocument/2006/relationships/image" Target="../media/image608.png"/><Relationship Id="rId88" Type="http://schemas.openxmlformats.org/officeDocument/2006/relationships/image" Target="../media/image613.png"/><Relationship Id="rId111" Type="http://schemas.openxmlformats.org/officeDocument/2006/relationships/image" Target="../media/image636.png"/><Relationship Id="rId132" Type="http://schemas.openxmlformats.org/officeDocument/2006/relationships/image" Target="../media/image657.png"/><Relationship Id="rId153" Type="http://schemas.openxmlformats.org/officeDocument/2006/relationships/image" Target="../media/image678.png"/><Relationship Id="rId174" Type="http://schemas.openxmlformats.org/officeDocument/2006/relationships/image" Target="../media/image699.png"/><Relationship Id="rId179" Type="http://schemas.openxmlformats.org/officeDocument/2006/relationships/image" Target="../media/image704.png"/><Relationship Id="rId195" Type="http://schemas.openxmlformats.org/officeDocument/2006/relationships/image" Target="../media/image720.png"/><Relationship Id="rId190" Type="http://schemas.openxmlformats.org/officeDocument/2006/relationships/image" Target="../media/image715.png"/><Relationship Id="rId15" Type="http://schemas.openxmlformats.org/officeDocument/2006/relationships/image" Target="../media/image540.png"/><Relationship Id="rId36" Type="http://schemas.openxmlformats.org/officeDocument/2006/relationships/image" Target="../media/image561.png"/><Relationship Id="rId57" Type="http://schemas.openxmlformats.org/officeDocument/2006/relationships/image" Target="../media/image582.png"/><Relationship Id="rId106" Type="http://schemas.openxmlformats.org/officeDocument/2006/relationships/image" Target="../media/image631.png"/><Relationship Id="rId127" Type="http://schemas.openxmlformats.org/officeDocument/2006/relationships/image" Target="../media/image652.png"/><Relationship Id="rId10" Type="http://schemas.openxmlformats.org/officeDocument/2006/relationships/image" Target="../media/image535.png"/><Relationship Id="rId31" Type="http://schemas.openxmlformats.org/officeDocument/2006/relationships/image" Target="../media/image556.png"/><Relationship Id="rId52" Type="http://schemas.openxmlformats.org/officeDocument/2006/relationships/image" Target="../media/image577.png"/><Relationship Id="rId73" Type="http://schemas.openxmlformats.org/officeDocument/2006/relationships/image" Target="../media/image598.png"/><Relationship Id="rId78" Type="http://schemas.openxmlformats.org/officeDocument/2006/relationships/image" Target="../media/image603.png"/><Relationship Id="rId94" Type="http://schemas.openxmlformats.org/officeDocument/2006/relationships/image" Target="../media/image619.png"/><Relationship Id="rId99" Type="http://schemas.openxmlformats.org/officeDocument/2006/relationships/image" Target="../media/image624.png"/><Relationship Id="rId101" Type="http://schemas.openxmlformats.org/officeDocument/2006/relationships/image" Target="../media/image626.png"/><Relationship Id="rId122" Type="http://schemas.openxmlformats.org/officeDocument/2006/relationships/image" Target="../media/image647.png"/><Relationship Id="rId143" Type="http://schemas.openxmlformats.org/officeDocument/2006/relationships/image" Target="../media/image668.png"/><Relationship Id="rId148" Type="http://schemas.openxmlformats.org/officeDocument/2006/relationships/image" Target="../media/image673.png"/><Relationship Id="rId164" Type="http://schemas.openxmlformats.org/officeDocument/2006/relationships/image" Target="../media/image689.png"/><Relationship Id="rId169" Type="http://schemas.openxmlformats.org/officeDocument/2006/relationships/image" Target="../media/image694.png"/><Relationship Id="rId185" Type="http://schemas.openxmlformats.org/officeDocument/2006/relationships/image" Target="../media/image710.png"/><Relationship Id="rId4" Type="http://schemas.openxmlformats.org/officeDocument/2006/relationships/image" Target="../media/image529.png"/><Relationship Id="rId9" Type="http://schemas.openxmlformats.org/officeDocument/2006/relationships/image" Target="../media/image534.png"/><Relationship Id="rId180" Type="http://schemas.openxmlformats.org/officeDocument/2006/relationships/image" Target="../media/image705.png"/><Relationship Id="rId26" Type="http://schemas.openxmlformats.org/officeDocument/2006/relationships/image" Target="../media/image551.png"/><Relationship Id="rId47" Type="http://schemas.openxmlformats.org/officeDocument/2006/relationships/image" Target="../media/image572.png"/><Relationship Id="rId68" Type="http://schemas.openxmlformats.org/officeDocument/2006/relationships/image" Target="../media/image593.png"/><Relationship Id="rId89" Type="http://schemas.openxmlformats.org/officeDocument/2006/relationships/image" Target="../media/image614.png"/><Relationship Id="rId112" Type="http://schemas.openxmlformats.org/officeDocument/2006/relationships/image" Target="../media/image637.png"/><Relationship Id="rId133" Type="http://schemas.openxmlformats.org/officeDocument/2006/relationships/image" Target="../media/image658.png"/><Relationship Id="rId154" Type="http://schemas.openxmlformats.org/officeDocument/2006/relationships/image" Target="../media/image679.png"/><Relationship Id="rId175" Type="http://schemas.openxmlformats.org/officeDocument/2006/relationships/image" Target="../media/image700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52.png"/><Relationship Id="rId117" Type="http://schemas.openxmlformats.org/officeDocument/2006/relationships/image" Target="../media/image843.png"/><Relationship Id="rId21" Type="http://schemas.openxmlformats.org/officeDocument/2006/relationships/image" Target="../media/image747.png"/><Relationship Id="rId42" Type="http://schemas.openxmlformats.org/officeDocument/2006/relationships/image" Target="../media/image768.png"/><Relationship Id="rId47" Type="http://schemas.openxmlformats.org/officeDocument/2006/relationships/image" Target="../media/image773.png"/><Relationship Id="rId63" Type="http://schemas.openxmlformats.org/officeDocument/2006/relationships/image" Target="../media/image789.png"/><Relationship Id="rId68" Type="http://schemas.openxmlformats.org/officeDocument/2006/relationships/image" Target="../media/image794.png"/><Relationship Id="rId84" Type="http://schemas.openxmlformats.org/officeDocument/2006/relationships/image" Target="../media/image810.png"/><Relationship Id="rId89" Type="http://schemas.openxmlformats.org/officeDocument/2006/relationships/image" Target="../media/image815.png"/><Relationship Id="rId112" Type="http://schemas.openxmlformats.org/officeDocument/2006/relationships/image" Target="../media/image838.png"/><Relationship Id="rId133" Type="http://schemas.openxmlformats.org/officeDocument/2006/relationships/image" Target="../media/image859.png"/><Relationship Id="rId138" Type="http://schemas.openxmlformats.org/officeDocument/2006/relationships/image" Target="../media/image864.png"/><Relationship Id="rId154" Type="http://schemas.openxmlformats.org/officeDocument/2006/relationships/image" Target="../media/image880.png"/><Relationship Id="rId159" Type="http://schemas.openxmlformats.org/officeDocument/2006/relationships/image" Target="../media/image885.png"/><Relationship Id="rId16" Type="http://schemas.openxmlformats.org/officeDocument/2006/relationships/image" Target="../media/image742.png"/><Relationship Id="rId107" Type="http://schemas.openxmlformats.org/officeDocument/2006/relationships/image" Target="../media/image833.png"/><Relationship Id="rId11" Type="http://schemas.openxmlformats.org/officeDocument/2006/relationships/image" Target="../media/image737.png"/><Relationship Id="rId32" Type="http://schemas.openxmlformats.org/officeDocument/2006/relationships/image" Target="../media/image758.png"/><Relationship Id="rId37" Type="http://schemas.openxmlformats.org/officeDocument/2006/relationships/image" Target="../media/image763.png"/><Relationship Id="rId53" Type="http://schemas.openxmlformats.org/officeDocument/2006/relationships/image" Target="../media/image779.png"/><Relationship Id="rId58" Type="http://schemas.openxmlformats.org/officeDocument/2006/relationships/image" Target="../media/image784.png"/><Relationship Id="rId74" Type="http://schemas.openxmlformats.org/officeDocument/2006/relationships/image" Target="../media/image800.png"/><Relationship Id="rId79" Type="http://schemas.openxmlformats.org/officeDocument/2006/relationships/image" Target="../media/image805.png"/><Relationship Id="rId102" Type="http://schemas.openxmlformats.org/officeDocument/2006/relationships/image" Target="../media/image828.png"/><Relationship Id="rId123" Type="http://schemas.openxmlformats.org/officeDocument/2006/relationships/image" Target="../media/image849.png"/><Relationship Id="rId128" Type="http://schemas.openxmlformats.org/officeDocument/2006/relationships/image" Target="../media/image854.png"/><Relationship Id="rId144" Type="http://schemas.openxmlformats.org/officeDocument/2006/relationships/image" Target="../media/image870.png"/><Relationship Id="rId149" Type="http://schemas.openxmlformats.org/officeDocument/2006/relationships/image" Target="../media/image875.png"/><Relationship Id="rId5" Type="http://schemas.openxmlformats.org/officeDocument/2006/relationships/image" Target="../media/image731.png"/><Relationship Id="rId90" Type="http://schemas.openxmlformats.org/officeDocument/2006/relationships/image" Target="../media/image816.png"/><Relationship Id="rId95" Type="http://schemas.openxmlformats.org/officeDocument/2006/relationships/image" Target="../media/image821.png"/><Relationship Id="rId160" Type="http://schemas.openxmlformats.org/officeDocument/2006/relationships/image" Target="../media/image886.png"/><Relationship Id="rId165" Type="http://schemas.openxmlformats.org/officeDocument/2006/relationships/image" Target="../media/image891.png"/><Relationship Id="rId22" Type="http://schemas.openxmlformats.org/officeDocument/2006/relationships/image" Target="../media/image748.png"/><Relationship Id="rId27" Type="http://schemas.openxmlformats.org/officeDocument/2006/relationships/image" Target="../media/image753.png"/><Relationship Id="rId43" Type="http://schemas.openxmlformats.org/officeDocument/2006/relationships/image" Target="../media/image769.png"/><Relationship Id="rId48" Type="http://schemas.openxmlformats.org/officeDocument/2006/relationships/image" Target="../media/image774.png"/><Relationship Id="rId64" Type="http://schemas.openxmlformats.org/officeDocument/2006/relationships/image" Target="../media/image790.png"/><Relationship Id="rId69" Type="http://schemas.openxmlformats.org/officeDocument/2006/relationships/image" Target="../media/image795.png"/><Relationship Id="rId113" Type="http://schemas.openxmlformats.org/officeDocument/2006/relationships/image" Target="../media/image839.png"/><Relationship Id="rId118" Type="http://schemas.openxmlformats.org/officeDocument/2006/relationships/image" Target="../media/image844.png"/><Relationship Id="rId134" Type="http://schemas.openxmlformats.org/officeDocument/2006/relationships/image" Target="../media/image860.png"/><Relationship Id="rId139" Type="http://schemas.openxmlformats.org/officeDocument/2006/relationships/image" Target="../media/image865.png"/><Relationship Id="rId80" Type="http://schemas.openxmlformats.org/officeDocument/2006/relationships/image" Target="../media/image806.png"/><Relationship Id="rId85" Type="http://schemas.openxmlformats.org/officeDocument/2006/relationships/image" Target="../media/image811.png"/><Relationship Id="rId150" Type="http://schemas.openxmlformats.org/officeDocument/2006/relationships/image" Target="../media/image876.png"/><Relationship Id="rId155" Type="http://schemas.openxmlformats.org/officeDocument/2006/relationships/image" Target="../media/image881.png"/><Relationship Id="rId12" Type="http://schemas.openxmlformats.org/officeDocument/2006/relationships/image" Target="../media/image738.png"/><Relationship Id="rId17" Type="http://schemas.openxmlformats.org/officeDocument/2006/relationships/image" Target="../media/image743.png"/><Relationship Id="rId33" Type="http://schemas.openxmlformats.org/officeDocument/2006/relationships/image" Target="../media/image759.png"/><Relationship Id="rId38" Type="http://schemas.openxmlformats.org/officeDocument/2006/relationships/image" Target="../media/image764.png"/><Relationship Id="rId59" Type="http://schemas.openxmlformats.org/officeDocument/2006/relationships/image" Target="../media/image785.png"/><Relationship Id="rId103" Type="http://schemas.openxmlformats.org/officeDocument/2006/relationships/image" Target="../media/image829.png"/><Relationship Id="rId108" Type="http://schemas.openxmlformats.org/officeDocument/2006/relationships/image" Target="../media/image834.png"/><Relationship Id="rId124" Type="http://schemas.openxmlformats.org/officeDocument/2006/relationships/image" Target="../media/image850.png"/><Relationship Id="rId129" Type="http://schemas.openxmlformats.org/officeDocument/2006/relationships/image" Target="../media/image855.png"/><Relationship Id="rId54" Type="http://schemas.openxmlformats.org/officeDocument/2006/relationships/image" Target="../media/image780.png"/><Relationship Id="rId70" Type="http://schemas.openxmlformats.org/officeDocument/2006/relationships/image" Target="../media/image796.png"/><Relationship Id="rId75" Type="http://schemas.openxmlformats.org/officeDocument/2006/relationships/image" Target="../media/image801.png"/><Relationship Id="rId91" Type="http://schemas.openxmlformats.org/officeDocument/2006/relationships/image" Target="../media/image817.png"/><Relationship Id="rId96" Type="http://schemas.openxmlformats.org/officeDocument/2006/relationships/image" Target="../media/image822.png"/><Relationship Id="rId140" Type="http://schemas.openxmlformats.org/officeDocument/2006/relationships/image" Target="../media/image866.png"/><Relationship Id="rId145" Type="http://schemas.openxmlformats.org/officeDocument/2006/relationships/image" Target="../media/image871.png"/><Relationship Id="rId161" Type="http://schemas.openxmlformats.org/officeDocument/2006/relationships/image" Target="../media/image887.png"/><Relationship Id="rId166" Type="http://schemas.openxmlformats.org/officeDocument/2006/relationships/image" Target="../media/image89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2.png"/><Relationship Id="rId15" Type="http://schemas.openxmlformats.org/officeDocument/2006/relationships/image" Target="../media/image741.png"/><Relationship Id="rId23" Type="http://schemas.openxmlformats.org/officeDocument/2006/relationships/image" Target="../media/image749.png"/><Relationship Id="rId28" Type="http://schemas.openxmlformats.org/officeDocument/2006/relationships/image" Target="../media/image754.png"/><Relationship Id="rId36" Type="http://schemas.openxmlformats.org/officeDocument/2006/relationships/image" Target="../media/image762.png"/><Relationship Id="rId49" Type="http://schemas.openxmlformats.org/officeDocument/2006/relationships/image" Target="../media/image775.png"/><Relationship Id="rId57" Type="http://schemas.openxmlformats.org/officeDocument/2006/relationships/image" Target="../media/image783.png"/><Relationship Id="rId106" Type="http://schemas.openxmlformats.org/officeDocument/2006/relationships/image" Target="../media/image832.png"/><Relationship Id="rId114" Type="http://schemas.openxmlformats.org/officeDocument/2006/relationships/image" Target="../media/image840.png"/><Relationship Id="rId119" Type="http://schemas.openxmlformats.org/officeDocument/2006/relationships/image" Target="../media/image845.png"/><Relationship Id="rId127" Type="http://schemas.openxmlformats.org/officeDocument/2006/relationships/image" Target="../media/image853.png"/><Relationship Id="rId10" Type="http://schemas.openxmlformats.org/officeDocument/2006/relationships/image" Target="../media/image736.png"/><Relationship Id="rId31" Type="http://schemas.openxmlformats.org/officeDocument/2006/relationships/image" Target="../media/image757.png"/><Relationship Id="rId44" Type="http://schemas.openxmlformats.org/officeDocument/2006/relationships/image" Target="../media/image770.png"/><Relationship Id="rId52" Type="http://schemas.openxmlformats.org/officeDocument/2006/relationships/image" Target="../media/image778.png"/><Relationship Id="rId60" Type="http://schemas.openxmlformats.org/officeDocument/2006/relationships/image" Target="../media/image786.png"/><Relationship Id="rId65" Type="http://schemas.openxmlformats.org/officeDocument/2006/relationships/image" Target="../media/image791.png"/><Relationship Id="rId73" Type="http://schemas.openxmlformats.org/officeDocument/2006/relationships/image" Target="../media/image799.png"/><Relationship Id="rId78" Type="http://schemas.openxmlformats.org/officeDocument/2006/relationships/image" Target="../media/image804.jpeg"/><Relationship Id="rId81" Type="http://schemas.openxmlformats.org/officeDocument/2006/relationships/image" Target="../media/image807.png"/><Relationship Id="rId86" Type="http://schemas.openxmlformats.org/officeDocument/2006/relationships/image" Target="../media/image812.png"/><Relationship Id="rId94" Type="http://schemas.openxmlformats.org/officeDocument/2006/relationships/image" Target="../media/image820.png"/><Relationship Id="rId99" Type="http://schemas.openxmlformats.org/officeDocument/2006/relationships/image" Target="../media/image825.png"/><Relationship Id="rId101" Type="http://schemas.openxmlformats.org/officeDocument/2006/relationships/image" Target="../media/image827.png"/><Relationship Id="rId122" Type="http://schemas.openxmlformats.org/officeDocument/2006/relationships/image" Target="../media/image848.png"/><Relationship Id="rId130" Type="http://schemas.openxmlformats.org/officeDocument/2006/relationships/image" Target="../media/image856.png"/><Relationship Id="rId135" Type="http://schemas.openxmlformats.org/officeDocument/2006/relationships/image" Target="../media/image861.png"/><Relationship Id="rId143" Type="http://schemas.openxmlformats.org/officeDocument/2006/relationships/image" Target="../media/image869.png"/><Relationship Id="rId148" Type="http://schemas.openxmlformats.org/officeDocument/2006/relationships/image" Target="../media/image874.png"/><Relationship Id="rId151" Type="http://schemas.openxmlformats.org/officeDocument/2006/relationships/image" Target="../media/image877.png"/><Relationship Id="rId156" Type="http://schemas.openxmlformats.org/officeDocument/2006/relationships/image" Target="../media/image882.png"/><Relationship Id="rId164" Type="http://schemas.openxmlformats.org/officeDocument/2006/relationships/image" Target="../media/image890.png"/><Relationship Id="rId4" Type="http://schemas.openxmlformats.org/officeDocument/2006/relationships/image" Target="../media/image730.png"/><Relationship Id="rId9" Type="http://schemas.openxmlformats.org/officeDocument/2006/relationships/image" Target="../media/image735.png"/><Relationship Id="rId13" Type="http://schemas.openxmlformats.org/officeDocument/2006/relationships/image" Target="../media/image739.png"/><Relationship Id="rId18" Type="http://schemas.openxmlformats.org/officeDocument/2006/relationships/image" Target="../media/image744.png"/><Relationship Id="rId39" Type="http://schemas.openxmlformats.org/officeDocument/2006/relationships/image" Target="../media/image765.png"/><Relationship Id="rId109" Type="http://schemas.openxmlformats.org/officeDocument/2006/relationships/image" Target="../media/image835.png"/><Relationship Id="rId34" Type="http://schemas.openxmlformats.org/officeDocument/2006/relationships/image" Target="../media/image760.jpeg"/><Relationship Id="rId50" Type="http://schemas.openxmlformats.org/officeDocument/2006/relationships/image" Target="../media/image776.png"/><Relationship Id="rId55" Type="http://schemas.openxmlformats.org/officeDocument/2006/relationships/image" Target="../media/image781.png"/><Relationship Id="rId76" Type="http://schemas.openxmlformats.org/officeDocument/2006/relationships/image" Target="../media/image802.png"/><Relationship Id="rId97" Type="http://schemas.openxmlformats.org/officeDocument/2006/relationships/image" Target="../media/image823.png"/><Relationship Id="rId104" Type="http://schemas.openxmlformats.org/officeDocument/2006/relationships/image" Target="../media/image830.png"/><Relationship Id="rId120" Type="http://schemas.openxmlformats.org/officeDocument/2006/relationships/image" Target="../media/image846.png"/><Relationship Id="rId125" Type="http://schemas.openxmlformats.org/officeDocument/2006/relationships/image" Target="../media/image851.png"/><Relationship Id="rId141" Type="http://schemas.openxmlformats.org/officeDocument/2006/relationships/image" Target="../media/image867.png"/><Relationship Id="rId146" Type="http://schemas.openxmlformats.org/officeDocument/2006/relationships/image" Target="../media/image872.png"/><Relationship Id="rId167" Type="http://schemas.openxmlformats.org/officeDocument/2006/relationships/image" Target="../media/image893.png"/><Relationship Id="rId7" Type="http://schemas.openxmlformats.org/officeDocument/2006/relationships/image" Target="../media/image733.png"/><Relationship Id="rId71" Type="http://schemas.openxmlformats.org/officeDocument/2006/relationships/image" Target="../media/image797.png"/><Relationship Id="rId92" Type="http://schemas.openxmlformats.org/officeDocument/2006/relationships/image" Target="../media/image818.png"/><Relationship Id="rId162" Type="http://schemas.openxmlformats.org/officeDocument/2006/relationships/image" Target="../media/image888.png"/><Relationship Id="rId2" Type="http://schemas.openxmlformats.org/officeDocument/2006/relationships/image" Target="../media/image728.png"/><Relationship Id="rId29" Type="http://schemas.openxmlformats.org/officeDocument/2006/relationships/image" Target="../media/image755.png"/><Relationship Id="rId24" Type="http://schemas.openxmlformats.org/officeDocument/2006/relationships/image" Target="../media/image750.png"/><Relationship Id="rId40" Type="http://schemas.openxmlformats.org/officeDocument/2006/relationships/image" Target="../media/image766.png"/><Relationship Id="rId45" Type="http://schemas.openxmlformats.org/officeDocument/2006/relationships/image" Target="../media/image771.png"/><Relationship Id="rId66" Type="http://schemas.openxmlformats.org/officeDocument/2006/relationships/image" Target="../media/image792.png"/><Relationship Id="rId87" Type="http://schemas.openxmlformats.org/officeDocument/2006/relationships/image" Target="../media/image813.png"/><Relationship Id="rId110" Type="http://schemas.openxmlformats.org/officeDocument/2006/relationships/image" Target="../media/image836.png"/><Relationship Id="rId115" Type="http://schemas.openxmlformats.org/officeDocument/2006/relationships/image" Target="../media/image841.png"/><Relationship Id="rId131" Type="http://schemas.openxmlformats.org/officeDocument/2006/relationships/image" Target="../media/image857.png"/><Relationship Id="rId136" Type="http://schemas.openxmlformats.org/officeDocument/2006/relationships/image" Target="../media/image862.png"/><Relationship Id="rId157" Type="http://schemas.openxmlformats.org/officeDocument/2006/relationships/image" Target="../media/image883.png"/><Relationship Id="rId61" Type="http://schemas.openxmlformats.org/officeDocument/2006/relationships/image" Target="../media/image787.png"/><Relationship Id="rId82" Type="http://schemas.openxmlformats.org/officeDocument/2006/relationships/image" Target="../media/image808.png"/><Relationship Id="rId152" Type="http://schemas.openxmlformats.org/officeDocument/2006/relationships/image" Target="../media/image878.png"/><Relationship Id="rId19" Type="http://schemas.openxmlformats.org/officeDocument/2006/relationships/image" Target="../media/image745.png"/><Relationship Id="rId14" Type="http://schemas.openxmlformats.org/officeDocument/2006/relationships/image" Target="../media/image740.png"/><Relationship Id="rId30" Type="http://schemas.openxmlformats.org/officeDocument/2006/relationships/image" Target="../media/image756.png"/><Relationship Id="rId35" Type="http://schemas.openxmlformats.org/officeDocument/2006/relationships/image" Target="../media/image761.jpeg"/><Relationship Id="rId56" Type="http://schemas.openxmlformats.org/officeDocument/2006/relationships/image" Target="../media/image782.png"/><Relationship Id="rId77" Type="http://schemas.openxmlformats.org/officeDocument/2006/relationships/image" Target="../media/image803.png"/><Relationship Id="rId100" Type="http://schemas.openxmlformats.org/officeDocument/2006/relationships/image" Target="../media/image826.png"/><Relationship Id="rId105" Type="http://schemas.openxmlformats.org/officeDocument/2006/relationships/image" Target="../media/image831.png"/><Relationship Id="rId126" Type="http://schemas.openxmlformats.org/officeDocument/2006/relationships/image" Target="../media/image852.png"/><Relationship Id="rId147" Type="http://schemas.openxmlformats.org/officeDocument/2006/relationships/image" Target="../media/image873.png"/><Relationship Id="rId168" Type="http://schemas.openxmlformats.org/officeDocument/2006/relationships/image" Target="../media/image894.jpeg"/><Relationship Id="rId8" Type="http://schemas.openxmlformats.org/officeDocument/2006/relationships/image" Target="../media/image734.png"/><Relationship Id="rId51" Type="http://schemas.openxmlformats.org/officeDocument/2006/relationships/image" Target="../media/image777.png"/><Relationship Id="rId72" Type="http://schemas.openxmlformats.org/officeDocument/2006/relationships/image" Target="../media/image798.png"/><Relationship Id="rId93" Type="http://schemas.openxmlformats.org/officeDocument/2006/relationships/image" Target="../media/image819.png"/><Relationship Id="rId98" Type="http://schemas.openxmlformats.org/officeDocument/2006/relationships/image" Target="../media/image824.png"/><Relationship Id="rId121" Type="http://schemas.openxmlformats.org/officeDocument/2006/relationships/image" Target="../media/image847.png"/><Relationship Id="rId142" Type="http://schemas.openxmlformats.org/officeDocument/2006/relationships/image" Target="../media/image868.png"/><Relationship Id="rId163" Type="http://schemas.openxmlformats.org/officeDocument/2006/relationships/image" Target="../media/image889.png"/><Relationship Id="rId3" Type="http://schemas.openxmlformats.org/officeDocument/2006/relationships/image" Target="../media/image729.png"/><Relationship Id="rId25" Type="http://schemas.openxmlformats.org/officeDocument/2006/relationships/image" Target="../media/image751.png"/><Relationship Id="rId46" Type="http://schemas.openxmlformats.org/officeDocument/2006/relationships/image" Target="../media/image772.png"/><Relationship Id="rId67" Type="http://schemas.openxmlformats.org/officeDocument/2006/relationships/image" Target="../media/image793.png"/><Relationship Id="rId116" Type="http://schemas.openxmlformats.org/officeDocument/2006/relationships/image" Target="../media/image842.png"/><Relationship Id="rId137" Type="http://schemas.openxmlformats.org/officeDocument/2006/relationships/image" Target="../media/image863.png"/><Relationship Id="rId158" Type="http://schemas.openxmlformats.org/officeDocument/2006/relationships/image" Target="../media/image884.png"/><Relationship Id="rId20" Type="http://schemas.openxmlformats.org/officeDocument/2006/relationships/image" Target="../media/image746.png"/><Relationship Id="rId41" Type="http://schemas.openxmlformats.org/officeDocument/2006/relationships/image" Target="../media/image767.png"/><Relationship Id="rId62" Type="http://schemas.openxmlformats.org/officeDocument/2006/relationships/image" Target="../media/image788.png"/><Relationship Id="rId83" Type="http://schemas.openxmlformats.org/officeDocument/2006/relationships/image" Target="../media/image809.png"/><Relationship Id="rId88" Type="http://schemas.openxmlformats.org/officeDocument/2006/relationships/image" Target="../media/image814.png"/><Relationship Id="rId111" Type="http://schemas.openxmlformats.org/officeDocument/2006/relationships/image" Target="../media/image837.png"/><Relationship Id="rId132" Type="http://schemas.openxmlformats.org/officeDocument/2006/relationships/image" Target="../media/image858.png"/><Relationship Id="rId153" Type="http://schemas.openxmlformats.org/officeDocument/2006/relationships/image" Target="../media/image8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6.jpeg"/><Relationship Id="rId2" Type="http://schemas.openxmlformats.org/officeDocument/2006/relationships/image" Target="../media/image89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4.jpeg"/><Relationship Id="rId3" Type="http://schemas.openxmlformats.org/officeDocument/2006/relationships/image" Target="../media/image899.jpeg"/><Relationship Id="rId7" Type="http://schemas.openxmlformats.org/officeDocument/2006/relationships/image" Target="../media/image903.jpeg"/><Relationship Id="rId2" Type="http://schemas.openxmlformats.org/officeDocument/2006/relationships/image" Target="../media/image8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2.png"/><Relationship Id="rId5" Type="http://schemas.openxmlformats.org/officeDocument/2006/relationships/image" Target="../media/image901.jpeg"/><Relationship Id="rId4" Type="http://schemas.openxmlformats.org/officeDocument/2006/relationships/image" Target="../media/image90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9.png"/><Relationship Id="rId3" Type="http://schemas.openxmlformats.org/officeDocument/2006/relationships/image" Target="../media/image902.png"/><Relationship Id="rId7" Type="http://schemas.openxmlformats.org/officeDocument/2006/relationships/image" Target="../media/image908.jpeg"/><Relationship Id="rId2" Type="http://schemas.openxmlformats.org/officeDocument/2006/relationships/image" Target="../media/image9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7.jpeg"/><Relationship Id="rId5" Type="http://schemas.openxmlformats.org/officeDocument/2006/relationships/image" Target="../media/image906.jpeg"/><Relationship Id="rId4" Type="http://schemas.openxmlformats.org/officeDocument/2006/relationships/image" Target="../media/image90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1.jpeg"/><Relationship Id="rId7" Type="http://schemas.openxmlformats.org/officeDocument/2006/relationships/image" Target="../media/image915.jpeg"/><Relationship Id="rId2" Type="http://schemas.openxmlformats.org/officeDocument/2006/relationships/image" Target="../media/image9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4.jpeg"/><Relationship Id="rId5" Type="http://schemas.openxmlformats.org/officeDocument/2006/relationships/image" Target="../media/image913.jpeg"/><Relationship Id="rId4" Type="http://schemas.openxmlformats.org/officeDocument/2006/relationships/image" Target="../media/image91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2.jpeg"/><Relationship Id="rId3" Type="http://schemas.openxmlformats.org/officeDocument/2006/relationships/image" Target="../media/image917.jpeg"/><Relationship Id="rId7" Type="http://schemas.openxmlformats.org/officeDocument/2006/relationships/image" Target="../media/image921.png"/><Relationship Id="rId12" Type="http://schemas.openxmlformats.org/officeDocument/2006/relationships/image" Target="../media/image926.png"/><Relationship Id="rId2" Type="http://schemas.openxmlformats.org/officeDocument/2006/relationships/image" Target="../media/image91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20.gif"/><Relationship Id="rId11" Type="http://schemas.openxmlformats.org/officeDocument/2006/relationships/image" Target="../media/image925.png"/><Relationship Id="rId5" Type="http://schemas.openxmlformats.org/officeDocument/2006/relationships/image" Target="../media/image919.png"/><Relationship Id="rId10" Type="http://schemas.openxmlformats.org/officeDocument/2006/relationships/image" Target="../media/image924.jpeg"/><Relationship Id="rId4" Type="http://schemas.openxmlformats.org/officeDocument/2006/relationships/image" Target="../media/image918.png"/><Relationship Id="rId9" Type="http://schemas.openxmlformats.org/officeDocument/2006/relationships/image" Target="../media/image92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3.jpeg"/><Relationship Id="rId3" Type="http://schemas.openxmlformats.org/officeDocument/2006/relationships/image" Target="../media/image928.jpeg"/><Relationship Id="rId7" Type="http://schemas.openxmlformats.org/officeDocument/2006/relationships/image" Target="../media/image932.jpeg"/><Relationship Id="rId2" Type="http://schemas.openxmlformats.org/officeDocument/2006/relationships/image" Target="../media/image9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1.jpeg"/><Relationship Id="rId5" Type="http://schemas.openxmlformats.org/officeDocument/2006/relationships/image" Target="../media/image930.jpeg"/><Relationship Id="rId10" Type="http://schemas.openxmlformats.org/officeDocument/2006/relationships/image" Target="../media/image935.jpeg"/><Relationship Id="rId4" Type="http://schemas.openxmlformats.org/officeDocument/2006/relationships/image" Target="../media/image929.jpeg"/><Relationship Id="rId9" Type="http://schemas.openxmlformats.org/officeDocument/2006/relationships/image" Target="../media/image93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1.jpeg"/><Relationship Id="rId3" Type="http://schemas.openxmlformats.org/officeDocument/2006/relationships/image" Target="../media/image936.jpeg"/><Relationship Id="rId7" Type="http://schemas.openxmlformats.org/officeDocument/2006/relationships/image" Target="../media/image940.jpeg"/><Relationship Id="rId2" Type="http://schemas.openxmlformats.org/officeDocument/2006/relationships/image" Target="../media/image9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9.jpeg"/><Relationship Id="rId11" Type="http://schemas.openxmlformats.org/officeDocument/2006/relationships/image" Target="../media/image935.jpeg"/><Relationship Id="rId5" Type="http://schemas.openxmlformats.org/officeDocument/2006/relationships/image" Target="../media/image938.jpeg"/><Relationship Id="rId10" Type="http://schemas.openxmlformats.org/officeDocument/2006/relationships/image" Target="../media/image943.jpeg"/><Relationship Id="rId4" Type="http://schemas.openxmlformats.org/officeDocument/2006/relationships/image" Target="../media/image937.jpeg"/><Relationship Id="rId9" Type="http://schemas.openxmlformats.org/officeDocument/2006/relationships/image" Target="../media/image9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4.jpeg"/><Relationship Id="rId2" Type="http://schemas.openxmlformats.org/officeDocument/2006/relationships/image" Target="../media/image9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5.jpeg"/><Relationship Id="rId4" Type="http://schemas.openxmlformats.org/officeDocument/2006/relationships/image" Target="../media/image9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6.png"/><Relationship Id="rId2" Type="http://schemas.openxmlformats.org/officeDocument/2006/relationships/image" Target="../media/image9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8.jpeg"/><Relationship Id="rId4" Type="http://schemas.openxmlformats.org/officeDocument/2006/relationships/image" Target="../media/image9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6.jpeg"/><Relationship Id="rId3" Type="http://schemas.openxmlformats.org/officeDocument/2006/relationships/image" Target="../media/image951.png"/><Relationship Id="rId7" Type="http://schemas.openxmlformats.org/officeDocument/2006/relationships/image" Target="../media/image955.jpeg"/><Relationship Id="rId2" Type="http://schemas.openxmlformats.org/officeDocument/2006/relationships/image" Target="../media/image95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54.jpeg"/><Relationship Id="rId11" Type="http://schemas.openxmlformats.org/officeDocument/2006/relationships/image" Target="../media/image959.jpeg"/><Relationship Id="rId5" Type="http://schemas.openxmlformats.org/officeDocument/2006/relationships/image" Target="../media/image953.jpeg"/><Relationship Id="rId10" Type="http://schemas.openxmlformats.org/officeDocument/2006/relationships/image" Target="../media/image958.png"/><Relationship Id="rId4" Type="http://schemas.openxmlformats.org/officeDocument/2006/relationships/image" Target="../media/image952.jpeg"/><Relationship Id="rId9" Type="http://schemas.openxmlformats.org/officeDocument/2006/relationships/image" Target="../media/image9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1.jpeg"/><Relationship Id="rId2" Type="http://schemas.openxmlformats.org/officeDocument/2006/relationships/image" Target="../media/image9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4.jpeg"/><Relationship Id="rId2" Type="http://schemas.openxmlformats.org/officeDocument/2006/relationships/image" Target="../media/image963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6.jpeg"/><Relationship Id="rId2" Type="http://schemas.openxmlformats.org/officeDocument/2006/relationships/image" Target="../media/image965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8.jpeg"/><Relationship Id="rId2" Type="http://schemas.openxmlformats.org/officeDocument/2006/relationships/image" Target="../media/image967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0.jpeg"/><Relationship Id="rId2" Type="http://schemas.openxmlformats.org/officeDocument/2006/relationships/image" Target="../media/image969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2.jpeg"/><Relationship Id="rId7" Type="http://schemas.openxmlformats.org/officeDocument/2006/relationships/image" Target="../media/image976.jpeg"/><Relationship Id="rId2" Type="http://schemas.openxmlformats.org/officeDocument/2006/relationships/image" Target="../media/image97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75.jpeg"/><Relationship Id="rId5" Type="http://schemas.openxmlformats.org/officeDocument/2006/relationships/image" Target="../media/image974.jpeg"/><Relationship Id="rId4" Type="http://schemas.openxmlformats.org/officeDocument/2006/relationships/image" Target="../media/image9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8.jpeg"/><Relationship Id="rId2" Type="http://schemas.openxmlformats.org/officeDocument/2006/relationships/image" Target="../media/image977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jpeg"/><Relationship Id="rId2" Type="http://schemas.openxmlformats.org/officeDocument/2006/relationships/image" Target="../media/image979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1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1063" y="461970"/>
            <a:ext cx="5559971" cy="21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-252248" y="2897920"/>
            <a:ext cx="8592869" cy="255454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Berlin Sans FB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4000" b="0" i="0" u="none" strike="noStrike" cap="none" normalizeH="0" baseline="0" dirty="0" smtClean="0">
                <a:ln>
                  <a:noFill/>
                </a:ln>
                <a:solidFill>
                  <a:srgbClr val="004D86"/>
                </a:solidFill>
                <a:effectLst/>
                <a:latin typeface="Lucian sans unicode"/>
                <a:ea typeface="Calibri" pitchFamily="34" charset="0"/>
                <a:cs typeface="Arial" pitchFamily="34" charset="0"/>
              </a:rPr>
              <a:t>   Année universitaire 2026 - 2027</a:t>
            </a:r>
            <a:endParaRPr kumimoji="0" lang="fr-FR" sz="4000" b="0" i="0" u="none" strike="noStrike" cap="none" normalizeH="0" baseline="0" dirty="0" smtClean="0">
              <a:ln>
                <a:noFill/>
              </a:ln>
              <a:solidFill>
                <a:srgbClr val="004D86"/>
              </a:solidFill>
              <a:effectLst/>
              <a:latin typeface="Lucian sans unicode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erlin Sans FB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513463" y="2639644"/>
            <a:ext cx="682283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ar-SA" sz="5400" dirty="0" smtClean="0">
                <a:solidFill>
                  <a:srgbClr val="004D86"/>
                </a:solidFill>
                <a:latin typeface="Lucian sans unicode"/>
                <a:ea typeface="Calibri" pitchFamily="34" charset="0"/>
                <a:cs typeface="Arial" pitchFamily="34" charset="0"/>
              </a:rPr>
              <a:t>مرحبا بكم في رحاب مدرستكم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rgbClr val="004D86"/>
              </a:solidFill>
              <a:effectLst/>
              <a:latin typeface="Lucian sans unicode"/>
              <a:cs typeface="Arial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58589" y="153968"/>
            <a:ext cx="6842154" cy="41751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REPUBLIQUE ALGERIENNE DEMOCRATIQUE ET POPULAIRE</a:t>
            </a:r>
          </a:p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ar-DZ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ransparent" charset="-78"/>
                <a:ea typeface="Arial" pitchFamily="34" charset="0"/>
                <a:cs typeface="Arabic Transparent" charset="-78"/>
              </a:rPr>
              <a:t>الجـمـهـوريـة الجـزائـريـة الديـمـقـراطـيــة الشـعـبـيــة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706449" y="714356"/>
            <a:ext cx="2296229" cy="7286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itchFamily="66" charset="-78"/>
                <a:ea typeface="Arial" pitchFamily="34" charset="0"/>
                <a:cs typeface="Arabic Transparent" charset="-78"/>
              </a:rPr>
              <a:t>  </a:t>
            </a:r>
            <a:r>
              <a:rPr kumimoji="0" lang="ar-S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itchFamily="66" charset="-78"/>
                <a:ea typeface="Arial" pitchFamily="34" charset="0"/>
                <a:cs typeface="Arabic Transparent" charset="-78"/>
              </a:rPr>
              <a:t>وزارة التعليـم العالـي والبحـث العلمـي</a:t>
            </a:r>
            <a:endParaRPr kumimoji="0" lang="fr-F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abic Typesetting" pitchFamily="66" charset="-78"/>
              <a:ea typeface="Arial" pitchFamily="34" charset="0"/>
              <a:cs typeface="Arabic Typesetting" pitchFamily="66" charset="-78"/>
            </a:endParaRPr>
          </a:p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endParaRPr kumimoji="0" lang="fr-F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abic Typesetting" pitchFamily="66" charset="-78"/>
              <a:ea typeface="Arial" pitchFamily="34" charset="0"/>
              <a:cs typeface="Arabic Transparent" charset="-7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0" y="428604"/>
            <a:ext cx="3424267" cy="9445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Arial" pitchFamily="34" charset="0"/>
                <a:cs typeface="Simplified Arabic" pitchFamily="18" charset="-78"/>
              </a:rPr>
              <a:t>MINISTERE DE L'ENSEIGNEMENT SUPERIEUR</a:t>
            </a:r>
          </a:p>
          <a:p>
            <a:pPr marL="457200" lvl="1" indent="-457200" algn="ctr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Arial" pitchFamily="34" charset="0"/>
                <a:cs typeface="Simplified Arabic" pitchFamily="18" charset="-78"/>
              </a:rPr>
              <a:t>ET DE LA RECHERCHE SCIENTIFIQUE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implified Arabic" pitchFamily="18" charset="-78"/>
              <a:cs typeface="Simplified Arabic" pitchFamily="18" charset="-78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813586" y="3528626"/>
            <a:ext cx="103632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DSCN37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4291" y="4351283"/>
            <a:ext cx="3930862" cy="2412119"/>
          </a:xfrm>
          <a:prstGeom prst="rect">
            <a:avLst/>
          </a:prstGeom>
        </p:spPr>
      </p:pic>
      <p:pic>
        <p:nvPicPr>
          <p:cNvPr id="15" name="Image 14" descr="DSCN37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247" y="4346028"/>
            <a:ext cx="3804746" cy="2364829"/>
          </a:xfrm>
          <a:prstGeom prst="rect">
            <a:avLst/>
          </a:prstGeom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495" y="134631"/>
            <a:ext cx="1698555" cy="410477"/>
          </a:xfrm>
          <a:prstGeom prst="rect">
            <a:avLst/>
          </a:prstGeom>
        </p:spPr>
        <p:txBody>
          <a:bodyPr vert="horz" wrap="square" lIns="0" tIns="25507" rIns="0" bIns="0" rtlCol="0">
            <a:spAutoFit/>
          </a:bodyPr>
          <a:lstStyle/>
          <a:p>
            <a:pPr marL="26849">
              <a:lnSpc>
                <a:spcPct val="100000"/>
              </a:lnSpc>
              <a:spcBef>
                <a:spcPts val="201"/>
              </a:spcBef>
            </a:pPr>
            <a:r>
              <a:rPr sz="2500" spc="-21" dirty="0">
                <a:solidFill>
                  <a:srgbClr val="0070C0"/>
                </a:solidFill>
              </a:rPr>
              <a:t>Prix</a:t>
            </a:r>
            <a:r>
              <a:rPr sz="2500" spc="-211" dirty="0">
                <a:solidFill>
                  <a:srgbClr val="0070C0"/>
                </a:solidFill>
              </a:rPr>
              <a:t> </a:t>
            </a:r>
            <a:r>
              <a:rPr sz="2500" spc="-32" dirty="0">
                <a:solidFill>
                  <a:srgbClr val="0070C0"/>
                </a:solidFill>
              </a:rPr>
              <a:t>INNOV’</a:t>
            </a:r>
            <a:endParaRPr sz="2500">
              <a:solidFill>
                <a:srgbClr val="0070C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775138" y="1403224"/>
            <a:ext cx="10515600" cy="4054393"/>
          </a:xfrm>
          <a:prstGeom prst="rect">
            <a:avLst/>
          </a:prstGeom>
        </p:spPr>
        <p:txBody>
          <a:bodyPr vert="horz" wrap="square" lIns="0" tIns="154382" rIns="0" bIns="0" rtlCol="0">
            <a:spAutoFit/>
          </a:bodyPr>
          <a:lstStyle/>
          <a:p>
            <a:pPr marL="549063" indent="-210765">
              <a:lnSpc>
                <a:spcPct val="100000"/>
              </a:lnSpc>
              <a:spcBef>
                <a:spcPts val="1216"/>
              </a:spcBef>
              <a:tabLst>
                <a:tab pos="550406" algn="l"/>
              </a:tabLst>
            </a:pPr>
            <a:r>
              <a:rPr sz="2000" spc="-21" dirty="0"/>
              <a:t>Lancement</a:t>
            </a:r>
            <a:r>
              <a:rPr sz="2000" spc="-95" dirty="0"/>
              <a:t> </a:t>
            </a:r>
            <a:r>
              <a:rPr sz="2000" spc="-32" dirty="0"/>
              <a:t>d’un</a:t>
            </a:r>
            <a:r>
              <a:rPr sz="2000" spc="-85" dirty="0"/>
              <a:t> </a:t>
            </a:r>
            <a:r>
              <a:rPr sz="2000" spc="-32" dirty="0"/>
              <a:t>prix</a:t>
            </a:r>
            <a:r>
              <a:rPr sz="2000" spc="-85" dirty="0"/>
              <a:t> </a:t>
            </a:r>
            <a:r>
              <a:rPr sz="2000" spc="32" dirty="0"/>
              <a:t>pour</a:t>
            </a:r>
            <a:r>
              <a:rPr sz="2000" spc="-85" dirty="0"/>
              <a:t> </a:t>
            </a:r>
            <a:r>
              <a:rPr sz="2000" spc="-21" dirty="0"/>
              <a:t>encourager</a:t>
            </a:r>
            <a:r>
              <a:rPr sz="2000" spc="-95" dirty="0"/>
              <a:t> </a:t>
            </a:r>
            <a:r>
              <a:rPr sz="2000" spc="-11" dirty="0"/>
              <a:t>l’</a:t>
            </a:r>
            <a:r>
              <a:rPr sz="2000" spc="-11" dirty="0">
                <a:solidFill>
                  <a:srgbClr val="FF4400"/>
                </a:solidFill>
              </a:rPr>
              <a:t>innovation</a:t>
            </a:r>
            <a:r>
              <a:rPr sz="2000" spc="-85" dirty="0">
                <a:solidFill>
                  <a:srgbClr val="FF4400"/>
                </a:solidFill>
              </a:rPr>
              <a:t> </a:t>
            </a:r>
            <a:r>
              <a:rPr sz="2000" spc="-74" dirty="0"/>
              <a:t>et</a:t>
            </a:r>
            <a:r>
              <a:rPr sz="2000" spc="-85" dirty="0"/>
              <a:t> </a:t>
            </a:r>
            <a:r>
              <a:rPr sz="2000" spc="-21" dirty="0"/>
              <a:t>instituer</a:t>
            </a:r>
            <a:r>
              <a:rPr sz="2000" spc="-85" dirty="0"/>
              <a:t> </a:t>
            </a:r>
            <a:r>
              <a:rPr sz="2000" spc="-63" dirty="0"/>
              <a:t>l’esprit</a:t>
            </a:r>
            <a:r>
              <a:rPr sz="2000" spc="-95" dirty="0"/>
              <a:t> </a:t>
            </a:r>
            <a:r>
              <a:rPr sz="2000" spc="11" dirty="0"/>
              <a:t>de</a:t>
            </a:r>
            <a:r>
              <a:rPr sz="2000" spc="-85" dirty="0"/>
              <a:t> </a:t>
            </a:r>
            <a:r>
              <a:rPr sz="2000" spc="11" dirty="0">
                <a:solidFill>
                  <a:srgbClr val="FF4400"/>
                </a:solidFill>
              </a:rPr>
              <a:t>compétition</a:t>
            </a:r>
          </a:p>
          <a:p>
            <a:pPr marL="549063" indent="-210765">
              <a:lnSpc>
                <a:spcPct val="100000"/>
              </a:lnSpc>
              <a:spcBef>
                <a:spcPts val="994"/>
              </a:spcBef>
              <a:buClr>
                <a:srgbClr val="22373A"/>
              </a:buClr>
              <a:tabLst>
                <a:tab pos="550406" algn="l"/>
              </a:tabLst>
            </a:pPr>
            <a:r>
              <a:rPr sz="2000" spc="-21" dirty="0">
                <a:solidFill>
                  <a:srgbClr val="FF4400"/>
                </a:solidFill>
              </a:rPr>
              <a:t>Première </a:t>
            </a:r>
            <a:r>
              <a:rPr sz="2000" spc="21" dirty="0">
                <a:solidFill>
                  <a:srgbClr val="FF4400"/>
                </a:solidFill>
              </a:rPr>
              <a:t>édition </a:t>
            </a:r>
            <a:r>
              <a:rPr sz="2000" spc="-349"/>
              <a:t>:</a:t>
            </a:r>
            <a:r>
              <a:rPr sz="2000" spc="-201"/>
              <a:t> </a:t>
            </a:r>
            <a:r>
              <a:rPr sz="2000" spc="-74" smtClean="0"/>
              <a:t>202</a:t>
            </a:r>
            <a:r>
              <a:rPr lang="fr-FR" sz="2000" spc="-74" dirty="0" smtClean="0"/>
              <a:t>6</a:t>
            </a:r>
            <a:endParaRPr sz="2000" spc="-74" dirty="0"/>
          </a:p>
          <a:p>
            <a:pPr marL="549063" indent="-210765">
              <a:lnSpc>
                <a:spcPct val="100000"/>
              </a:lnSpc>
              <a:spcBef>
                <a:spcPts val="761"/>
              </a:spcBef>
              <a:buClr>
                <a:srgbClr val="22373A"/>
              </a:buClr>
              <a:tabLst>
                <a:tab pos="550406" algn="l"/>
              </a:tabLst>
            </a:pPr>
            <a:r>
              <a:rPr sz="2000" spc="-21" dirty="0">
                <a:solidFill>
                  <a:srgbClr val="FF4400"/>
                </a:solidFill>
              </a:rPr>
              <a:t>Trois </a:t>
            </a:r>
            <a:r>
              <a:rPr sz="2000" dirty="0">
                <a:solidFill>
                  <a:srgbClr val="FF4400"/>
                </a:solidFill>
              </a:rPr>
              <a:t>prix</a:t>
            </a:r>
            <a:r>
              <a:rPr sz="2000" spc="-159" dirty="0">
                <a:solidFill>
                  <a:srgbClr val="FF4400"/>
                </a:solidFill>
              </a:rPr>
              <a:t> </a:t>
            </a:r>
            <a:r>
              <a:rPr sz="2000" spc="-275" dirty="0">
                <a:solidFill>
                  <a:srgbClr val="FF4400"/>
                </a:solidFill>
              </a:rPr>
              <a:t>:</a:t>
            </a:r>
          </a:p>
          <a:p>
            <a:pPr marL="1084702" lvl="1" indent="-204053">
              <a:lnSpc>
                <a:spcPct val="100000"/>
              </a:lnSpc>
              <a:spcBef>
                <a:spcPts val="761"/>
              </a:spcBef>
              <a:tabLst>
                <a:tab pos="1086045" algn="l"/>
              </a:tabLst>
            </a:pPr>
            <a:r>
              <a:rPr sz="2000" spc="-63" dirty="0">
                <a:solidFill>
                  <a:srgbClr val="22373A"/>
                </a:solidFill>
                <a:latin typeface="Trebuchet MS"/>
                <a:cs typeface="Trebuchet MS"/>
              </a:rPr>
              <a:t>Projet </a:t>
            </a:r>
            <a:r>
              <a:rPr sz="2000" spc="-32" dirty="0">
                <a:solidFill>
                  <a:srgbClr val="22373A"/>
                </a:solidFill>
                <a:latin typeface="Trebuchet MS"/>
                <a:cs typeface="Trebuchet MS"/>
              </a:rPr>
              <a:t>le </a:t>
            </a:r>
            <a:r>
              <a:rPr sz="2000" spc="42" dirty="0">
                <a:solidFill>
                  <a:srgbClr val="22373A"/>
                </a:solidFill>
                <a:latin typeface="Trebuchet MS"/>
                <a:cs typeface="Trebuchet MS"/>
              </a:rPr>
              <a:t>plus</a:t>
            </a:r>
            <a:r>
              <a:rPr sz="2000" spc="-74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2000" i="1" dirty="0">
                <a:solidFill>
                  <a:srgbClr val="22373A"/>
                </a:solidFill>
                <a:latin typeface="Trebuchet MS"/>
                <a:cs typeface="Trebuchet MS"/>
              </a:rPr>
              <a:t>innovant</a:t>
            </a:r>
            <a:endParaRPr sz="2000">
              <a:latin typeface="Trebuchet MS"/>
              <a:cs typeface="Trebuchet MS"/>
            </a:endParaRPr>
          </a:p>
          <a:p>
            <a:pPr marL="1084702" lvl="1" indent="-204053">
              <a:lnSpc>
                <a:spcPct val="100000"/>
              </a:lnSpc>
              <a:spcBef>
                <a:spcPts val="381"/>
              </a:spcBef>
              <a:tabLst>
                <a:tab pos="1086045" algn="l"/>
              </a:tabLst>
            </a:pPr>
            <a:r>
              <a:rPr sz="2000" spc="-63" dirty="0">
                <a:solidFill>
                  <a:srgbClr val="22373A"/>
                </a:solidFill>
                <a:latin typeface="Trebuchet MS"/>
                <a:cs typeface="Trebuchet MS"/>
              </a:rPr>
              <a:t>Projet </a:t>
            </a:r>
            <a:r>
              <a:rPr sz="2000" spc="32" dirty="0">
                <a:solidFill>
                  <a:srgbClr val="22373A"/>
                </a:solidFill>
                <a:latin typeface="Trebuchet MS"/>
                <a:cs typeface="Trebuchet MS"/>
              </a:rPr>
              <a:t>au </a:t>
            </a:r>
            <a:r>
              <a:rPr sz="2000" spc="42" dirty="0">
                <a:solidFill>
                  <a:srgbClr val="22373A"/>
                </a:solidFill>
                <a:latin typeface="Trebuchet MS"/>
                <a:cs typeface="Trebuchet MS"/>
              </a:rPr>
              <a:t>plus </a:t>
            </a:r>
            <a:r>
              <a:rPr sz="2000" spc="-53" dirty="0">
                <a:solidFill>
                  <a:srgbClr val="22373A"/>
                </a:solidFill>
                <a:latin typeface="Trebuchet MS"/>
                <a:cs typeface="Trebuchet MS"/>
              </a:rPr>
              <a:t>fort </a:t>
            </a:r>
            <a:r>
              <a:rPr sz="2000" spc="-21" dirty="0">
                <a:solidFill>
                  <a:srgbClr val="22373A"/>
                </a:solidFill>
                <a:latin typeface="Trebuchet MS"/>
                <a:cs typeface="Trebuchet MS"/>
              </a:rPr>
              <a:t>impact</a:t>
            </a:r>
            <a:r>
              <a:rPr sz="2000" spc="-23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2000" i="1" spc="11" dirty="0">
                <a:solidFill>
                  <a:srgbClr val="22373A"/>
                </a:solidFill>
                <a:latin typeface="Trebuchet MS"/>
                <a:cs typeface="Trebuchet MS"/>
              </a:rPr>
              <a:t>socio-économique</a:t>
            </a:r>
            <a:endParaRPr sz="2000">
              <a:latin typeface="Trebuchet MS"/>
              <a:cs typeface="Trebuchet MS"/>
            </a:endParaRPr>
          </a:p>
          <a:p>
            <a:pPr marL="1084702" lvl="1" indent="-204053">
              <a:lnSpc>
                <a:spcPct val="100000"/>
              </a:lnSpc>
              <a:spcBef>
                <a:spcPts val="381"/>
              </a:spcBef>
              <a:tabLst>
                <a:tab pos="1086045" algn="l"/>
              </a:tabLst>
            </a:pPr>
            <a:r>
              <a:rPr sz="2000" spc="-53" dirty="0">
                <a:solidFill>
                  <a:srgbClr val="22373A"/>
                </a:solidFill>
                <a:latin typeface="Trebuchet MS"/>
                <a:cs typeface="Trebuchet MS"/>
              </a:rPr>
              <a:t>projet </a:t>
            </a:r>
            <a:r>
              <a:rPr sz="2000" spc="32" dirty="0">
                <a:solidFill>
                  <a:srgbClr val="22373A"/>
                </a:solidFill>
                <a:latin typeface="Trebuchet MS"/>
                <a:cs typeface="Trebuchet MS"/>
              </a:rPr>
              <a:t>au </a:t>
            </a:r>
            <a:r>
              <a:rPr sz="2000" spc="42" dirty="0">
                <a:solidFill>
                  <a:srgbClr val="22373A"/>
                </a:solidFill>
                <a:latin typeface="Trebuchet MS"/>
                <a:cs typeface="Trebuchet MS"/>
              </a:rPr>
              <a:t>plus </a:t>
            </a:r>
            <a:r>
              <a:rPr sz="2000" spc="-53" dirty="0">
                <a:solidFill>
                  <a:srgbClr val="22373A"/>
                </a:solidFill>
                <a:latin typeface="Trebuchet MS"/>
                <a:cs typeface="Trebuchet MS"/>
              </a:rPr>
              <a:t>fort </a:t>
            </a:r>
            <a:r>
              <a:rPr sz="2000" spc="-21" dirty="0">
                <a:solidFill>
                  <a:srgbClr val="22373A"/>
                </a:solidFill>
                <a:latin typeface="Trebuchet MS"/>
                <a:cs typeface="Trebuchet MS"/>
              </a:rPr>
              <a:t>impact</a:t>
            </a:r>
            <a:r>
              <a:rPr sz="2000" spc="-241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2000" i="1" spc="-21" dirty="0">
                <a:solidFill>
                  <a:srgbClr val="22373A"/>
                </a:solidFill>
                <a:latin typeface="Trebuchet MS"/>
                <a:cs typeface="Trebuchet MS"/>
              </a:rPr>
              <a:t>environnemental</a:t>
            </a:r>
            <a:endParaRPr sz="2000">
              <a:latin typeface="Trebuchet MS"/>
              <a:cs typeface="Trebuchet MS"/>
            </a:endParaRPr>
          </a:p>
          <a:p>
            <a:pPr marL="549063" indent="-210765">
              <a:lnSpc>
                <a:spcPct val="100000"/>
              </a:lnSpc>
              <a:spcBef>
                <a:spcPts val="803"/>
              </a:spcBef>
              <a:buClr>
                <a:srgbClr val="22373A"/>
              </a:buClr>
              <a:tabLst>
                <a:tab pos="550406" algn="l"/>
              </a:tabLst>
            </a:pPr>
            <a:r>
              <a:rPr sz="2000" spc="21" dirty="0">
                <a:solidFill>
                  <a:srgbClr val="FF4400"/>
                </a:solidFill>
              </a:rPr>
              <a:t>Deux </a:t>
            </a:r>
            <a:r>
              <a:rPr sz="2000" dirty="0">
                <a:solidFill>
                  <a:srgbClr val="FF4400"/>
                </a:solidFill>
              </a:rPr>
              <a:t>catégories</a:t>
            </a:r>
            <a:r>
              <a:rPr sz="2000" spc="-201" dirty="0">
                <a:solidFill>
                  <a:srgbClr val="FF4400"/>
                </a:solidFill>
              </a:rPr>
              <a:t> </a:t>
            </a:r>
            <a:r>
              <a:rPr sz="2000" spc="-275" dirty="0">
                <a:solidFill>
                  <a:srgbClr val="FF4400"/>
                </a:solidFill>
              </a:rPr>
              <a:t>:</a:t>
            </a:r>
          </a:p>
          <a:p>
            <a:pPr marL="1084702" lvl="1" indent="-204053">
              <a:lnSpc>
                <a:spcPct val="100000"/>
              </a:lnSpc>
              <a:spcBef>
                <a:spcPts val="761"/>
              </a:spcBef>
              <a:tabLst>
                <a:tab pos="1086045" algn="l"/>
              </a:tabLst>
            </a:pPr>
            <a:r>
              <a:rPr sz="2000" spc="-21" dirty="0">
                <a:solidFill>
                  <a:srgbClr val="22373A"/>
                </a:solidFill>
                <a:latin typeface="Trebuchet MS"/>
                <a:cs typeface="Trebuchet MS"/>
              </a:rPr>
              <a:t>INNOV’PFE </a:t>
            </a:r>
            <a:r>
              <a:rPr sz="2000" spc="-53" dirty="0">
                <a:solidFill>
                  <a:srgbClr val="22373A"/>
                </a:solidFill>
                <a:latin typeface="Trebuchet MS"/>
                <a:cs typeface="Trebuchet MS"/>
              </a:rPr>
              <a:t>(Projets </a:t>
            </a:r>
            <a:r>
              <a:rPr sz="2000" spc="11" dirty="0">
                <a:solidFill>
                  <a:srgbClr val="22373A"/>
                </a:solidFill>
                <a:latin typeface="Trebuchet MS"/>
                <a:cs typeface="Trebuchet MS"/>
              </a:rPr>
              <a:t>de </a:t>
            </a:r>
            <a:r>
              <a:rPr sz="2000" spc="-42" dirty="0">
                <a:solidFill>
                  <a:srgbClr val="22373A"/>
                </a:solidFill>
                <a:latin typeface="Trebuchet MS"/>
                <a:cs typeface="Trebuchet MS"/>
              </a:rPr>
              <a:t>fin</a:t>
            </a:r>
            <a:r>
              <a:rPr sz="2000" spc="-159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2000" spc="-32" dirty="0">
                <a:solidFill>
                  <a:srgbClr val="22373A"/>
                </a:solidFill>
                <a:latin typeface="Trebuchet MS"/>
                <a:cs typeface="Trebuchet MS"/>
              </a:rPr>
              <a:t>d’études)</a:t>
            </a:r>
            <a:endParaRPr sz="2000">
              <a:latin typeface="Trebuchet MS"/>
              <a:cs typeface="Trebuchet MS"/>
            </a:endParaRPr>
          </a:p>
          <a:p>
            <a:pPr marL="1084702" lvl="1" indent="-204053">
              <a:lnSpc>
                <a:spcPct val="100000"/>
              </a:lnSpc>
              <a:spcBef>
                <a:spcPts val="381"/>
              </a:spcBef>
              <a:tabLst>
                <a:tab pos="1086045" algn="l"/>
              </a:tabLst>
            </a:pPr>
            <a:r>
              <a:rPr sz="2000" dirty="0">
                <a:solidFill>
                  <a:srgbClr val="22373A"/>
                </a:solidFill>
                <a:latin typeface="Trebuchet MS"/>
                <a:cs typeface="Trebuchet MS"/>
              </a:rPr>
              <a:t>INNOV’MP</a:t>
            </a:r>
            <a:r>
              <a:rPr sz="2000" spc="-6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2000" spc="-21" dirty="0">
                <a:solidFill>
                  <a:srgbClr val="22373A"/>
                </a:solidFill>
                <a:latin typeface="Trebuchet MS"/>
                <a:cs typeface="Trebuchet MS"/>
              </a:rPr>
              <a:t>(Mini-projets)</a:t>
            </a:r>
            <a:endParaRPr sz="2000">
              <a:latin typeface="Trebuchet MS"/>
              <a:cs typeface="Trebuchet MS"/>
            </a:endParaRPr>
          </a:p>
          <a:p>
            <a:pPr marL="549063" indent="-210765">
              <a:lnSpc>
                <a:spcPct val="100000"/>
              </a:lnSpc>
              <a:spcBef>
                <a:spcPts val="1046"/>
              </a:spcBef>
              <a:buClr>
                <a:srgbClr val="22373A"/>
              </a:buClr>
              <a:tabLst>
                <a:tab pos="550406" algn="l"/>
              </a:tabLst>
            </a:pPr>
            <a:r>
              <a:rPr sz="2000" spc="11" dirty="0">
                <a:solidFill>
                  <a:srgbClr val="FF4400"/>
                </a:solidFill>
              </a:rPr>
              <a:t>Représentation</a:t>
            </a:r>
            <a:r>
              <a:rPr sz="2000" spc="-53" dirty="0">
                <a:solidFill>
                  <a:srgbClr val="FF4400"/>
                </a:solidFill>
              </a:rPr>
              <a:t> </a:t>
            </a:r>
            <a:r>
              <a:rPr sz="2000" spc="42" dirty="0"/>
              <a:t>des</a:t>
            </a:r>
            <a:r>
              <a:rPr sz="2000" spc="-42" dirty="0"/>
              <a:t> </a:t>
            </a:r>
            <a:r>
              <a:rPr sz="2000" spc="21" dirty="0">
                <a:solidFill>
                  <a:srgbClr val="FF4400"/>
                </a:solidFill>
              </a:rPr>
              <a:t>étudiants</a:t>
            </a:r>
            <a:r>
              <a:rPr sz="2000" spc="-53" dirty="0">
                <a:solidFill>
                  <a:srgbClr val="FF4400"/>
                </a:solidFill>
              </a:rPr>
              <a:t> </a:t>
            </a:r>
            <a:r>
              <a:rPr sz="2000" spc="32" dirty="0"/>
              <a:t>au</a:t>
            </a:r>
            <a:r>
              <a:rPr sz="2000" spc="-42" dirty="0"/>
              <a:t> </a:t>
            </a:r>
            <a:r>
              <a:rPr sz="2000" spc="32" dirty="0"/>
              <a:t>sein</a:t>
            </a:r>
            <a:r>
              <a:rPr sz="2000" spc="-53" dirty="0"/>
              <a:t> </a:t>
            </a:r>
            <a:r>
              <a:rPr sz="2000" spc="53" dirty="0"/>
              <a:t>du</a:t>
            </a:r>
            <a:r>
              <a:rPr sz="2000" spc="-42" dirty="0"/>
              <a:t> comité</a:t>
            </a:r>
            <a:r>
              <a:rPr sz="2000" spc="-53" dirty="0"/>
              <a:t> </a:t>
            </a:r>
            <a:r>
              <a:rPr sz="2000" spc="-32" dirty="0"/>
              <a:t>d’évaluation</a:t>
            </a:r>
            <a:r>
              <a:rPr sz="2000" spc="-42" dirty="0"/>
              <a:t> </a:t>
            </a:r>
            <a:r>
              <a:rPr sz="2000" spc="-74" dirty="0"/>
              <a:t>et</a:t>
            </a:r>
            <a:r>
              <a:rPr sz="2000" spc="-53" dirty="0"/>
              <a:t> </a:t>
            </a:r>
            <a:r>
              <a:rPr sz="2000" spc="53" dirty="0"/>
              <a:t>du</a:t>
            </a:r>
            <a:r>
              <a:rPr sz="2000" spc="-53" dirty="0"/>
              <a:t> </a:t>
            </a:r>
            <a:r>
              <a:rPr sz="2000" spc="-63" dirty="0"/>
              <a:t>jury</a:t>
            </a:r>
            <a:r>
              <a:rPr sz="2000" spc="-42" dirty="0"/>
              <a:t> </a:t>
            </a:r>
            <a:r>
              <a:rPr sz="2000" spc="53" dirty="0"/>
              <a:t>du</a:t>
            </a:r>
            <a:r>
              <a:rPr sz="2000" spc="-53" dirty="0"/>
              <a:t> </a:t>
            </a:r>
            <a:r>
              <a:rPr sz="2000" spc="-32" dirty="0"/>
              <a:t>prix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61360" y="669465"/>
            <a:ext cx="5886534" cy="40262"/>
            <a:chOff x="1488224" y="1798695"/>
            <a:chExt cx="2783840" cy="19050"/>
          </a:xfrm>
        </p:grpSpPr>
        <p:sp>
          <p:nvSpPr>
            <p:cNvPr id="6" name="object 5"/>
            <p:cNvSpPr/>
            <p:nvPr/>
          </p:nvSpPr>
          <p:spPr>
            <a:xfrm>
              <a:off x="1488224" y="1798695"/>
              <a:ext cx="2783840" cy="19050"/>
            </a:xfrm>
            <a:custGeom>
              <a:avLst/>
              <a:gdLst/>
              <a:ahLst/>
              <a:cxnLst/>
              <a:rect l="l" t="t" r="r" b="b"/>
              <a:pathLst>
                <a:path w="2783840" h="19050">
                  <a:moveTo>
                    <a:pt x="0" y="18979"/>
                  </a:moveTo>
                  <a:lnTo>
                    <a:pt x="0" y="0"/>
                  </a:lnTo>
                  <a:lnTo>
                    <a:pt x="2783598" y="0"/>
                  </a:lnTo>
                  <a:lnTo>
                    <a:pt x="278359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D8B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/>
            <p:cNvSpPr/>
            <p:nvPr/>
          </p:nvSpPr>
          <p:spPr>
            <a:xfrm>
              <a:off x="1488224" y="1798695"/>
              <a:ext cx="1043940" cy="19050"/>
            </a:xfrm>
            <a:custGeom>
              <a:avLst/>
              <a:gdLst/>
              <a:ahLst/>
              <a:cxnLst/>
              <a:rect l="l" t="t" r="r" b="b"/>
              <a:pathLst>
                <a:path w="1043939" h="19050">
                  <a:moveTo>
                    <a:pt x="0" y="18979"/>
                  </a:moveTo>
                  <a:lnTo>
                    <a:pt x="0" y="0"/>
                  </a:lnTo>
                  <a:lnTo>
                    <a:pt x="1043848" y="0"/>
                  </a:lnTo>
                  <a:lnTo>
                    <a:pt x="104384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FF4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3"/>
          <p:cNvSpPr/>
          <p:nvPr/>
        </p:nvSpPr>
        <p:spPr>
          <a:xfrm>
            <a:off x="8848699" y="5608372"/>
            <a:ext cx="2506750" cy="1249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536" y="0"/>
            <a:ext cx="5462231" cy="410477"/>
          </a:xfrm>
          <a:prstGeom prst="rect">
            <a:avLst/>
          </a:prstGeom>
        </p:spPr>
        <p:txBody>
          <a:bodyPr vert="horz" wrap="square" lIns="0" tIns="25507" rIns="0" bIns="0" rtlCol="0">
            <a:spAutoFit/>
          </a:bodyPr>
          <a:lstStyle/>
          <a:p>
            <a:pPr marL="26849">
              <a:lnSpc>
                <a:spcPct val="100000"/>
              </a:lnSpc>
              <a:spcBef>
                <a:spcPts val="201"/>
              </a:spcBef>
            </a:pPr>
            <a:r>
              <a:rPr sz="2500" spc="-63" dirty="0">
                <a:solidFill>
                  <a:srgbClr val="0070C0"/>
                </a:solidFill>
              </a:rPr>
              <a:t>Fablab, </a:t>
            </a:r>
            <a:r>
              <a:rPr sz="2500" spc="85" dirty="0">
                <a:solidFill>
                  <a:srgbClr val="0070C0"/>
                </a:solidFill>
              </a:rPr>
              <a:t>un </a:t>
            </a:r>
            <a:r>
              <a:rPr sz="2500" dirty="0">
                <a:solidFill>
                  <a:srgbClr val="0070C0"/>
                </a:solidFill>
              </a:rPr>
              <a:t>tremplin </a:t>
            </a:r>
            <a:r>
              <a:rPr sz="2500" spc="63" dirty="0">
                <a:solidFill>
                  <a:srgbClr val="0070C0"/>
                </a:solidFill>
              </a:rPr>
              <a:t>pour</a:t>
            </a:r>
            <a:r>
              <a:rPr sz="2500" spc="-391" dirty="0">
                <a:solidFill>
                  <a:srgbClr val="0070C0"/>
                </a:solidFill>
              </a:rPr>
              <a:t> </a:t>
            </a:r>
            <a:r>
              <a:rPr sz="2500" spc="-11" dirty="0">
                <a:solidFill>
                  <a:srgbClr val="0070C0"/>
                </a:solidFill>
              </a:rPr>
              <a:t>l’innovation</a:t>
            </a:r>
            <a:endParaRPr sz="2500">
              <a:solidFill>
                <a:srgbClr val="0070C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7882" y="745303"/>
            <a:ext cx="7178241" cy="2998433"/>
          </a:xfrm>
          <a:prstGeom prst="rect">
            <a:avLst/>
          </a:prstGeom>
        </p:spPr>
        <p:txBody>
          <a:bodyPr vert="horz" wrap="square" lIns="0" tIns="73835" rIns="0" bIns="0" rtlCol="0">
            <a:spAutoFit/>
          </a:bodyPr>
          <a:lstStyle/>
          <a:p>
            <a:pPr marL="236272" indent="-210765">
              <a:spcBef>
                <a:spcPts val="581"/>
              </a:spcBef>
              <a:buChar char="•"/>
              <a:tabLst>
                <a:tab pos="237614" algn="l"/>
              </a:tabLst>
            </a:pPr>
            <a:r>
              <a:rPr sz="1600" spc="-32" dirty="0">
                <a:solidFill>
                  <a:srgbClr val="22373A"/>
                </a:solidFill>
                <a:latin typeface="Trebuchet MS"/>
                <a:cs typeface="Trebuchet MS"/>
              </a:rPr>
              <a:t>Ouverture d’un </a:t>
            </a:r>
            <a:r>
              <a:rPr sz="1600" spc="-11" dirty="0">
                <a:solidFill>
                  <a:srgbClr val="FF4400"/>
                </a:solidFill>
                <a:latin typeface="Trebuchet MS"/>
                <a:cs typeface="Trebuchet MS"/>
              </a:rPr>
              <a:t>Fablab </a:t>
            </a:r>
            <a:r>
              <a:rPr sz="1600" spc="21" dirty="0">
                <a:solidFill>
                  <a:srgbClr val="22373A"/>
                </a:solidFill>
                <a:latin typeface="Trebuchet MS"/>
                <a:cs typeface="Trebuchet MS"/>
              </a:rPr>
              <a:t>en </a:t>
            </a:r>
            <a:r>
              <a:rPr sz="1600" spc="-21" dirty="0">
                <a:solidFill>
                  <a:srgbClr val="FF4400"/>
                </a:solidFill>
                <a:latin typeface="Trebuchet MS"/>
                <a:cs typeface="Trebuchet MS"/>
              </a:rPr>
              <a:t>juin</a:t>
            </a:r>
            <a:r>
              <a:rPr sz="1600" spc="-241" dirty="0">
                <a:solidFill>
                  <a:srgbClr val="FF4400"/>
                </a:solidFill>
                <a:latin typeface="Trebuchet MS"/>
                <a:cs typeface="Trebuchet MS"/>
              </a:rPr>
              <a:t> </a:t>
            </a:r>
            <a:r>
              <a:rPr sz="1600" spc="-95" dirty="0">
                <a:solidFill>
                  <a:srgbClr val="FF4400"/>
                </a:solidFill>
                <a:latin typeface="Trebuchet MS"/>
                <a:cs typeface="Trebuchet MS"/>
              </a:rPr>
              <a:t>2021</a:t>
            </a:r>
            <a:endParaRPr sz="1600">
              <a:latin typeface="Trebuchet MS"/>
              <a:cs typeface="Trebuchet MS"/>
            </a:endParaRPr>
          </a:p>
          <a:p>
            <a:pPr marL="236272" indent="-210765">
              <a:spcBef>
                <a:spcPts val="370"/>
              </a:spcBef>
              <a:buChar char="•"/>
              <a:tabLst>
                <a:tab pos="237614" algn="l"/>
              </a:tabLst>
            </a:pPr>
            <a:r>
              <a:rPr sz="1600" dirty="0">
                <a:solidFill>
                  <a:srgbClr val="22373A"/>
                </a:solidFill>
                <a:latin typeface="Trebuchet MS"/>
                <a:cs typeface="Trebuchet MS"/>
              </a:rPr>
              <a:t>Acquisition</a:t>
            </a:r>
            <a:r>
              <a:rPr sz="1600" spc="-6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pc="63" dirty="0">
                <a:solidFill>
                  <a:srgbClr val="22373A"/>
                </a:solidFill>
                <a:latin typeface="Trebuchet MS"/>
                <a:cs typeface="Trebuchet MS"/>
              </a:rPr>
              <a:t>dans</a:t>
            </a:r>
            <a:r>
              <a:rPr sz="1600" spc="-6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pc="-32" dirty="0">
                <a:solidFill>
                  <a:srgbClr val="22373A"/>
                </a:solidFill>
                <a:latin typeface="Trebuchet MS"/>
                <a:cs typeface="Trebuchet MS"/>
              </a:rPr>
              <a:t>le</a:t>
            </a:r>
            <a:r>
              <a:rPr sz="1600" spc="-5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pc="-32" dirty="0">
                <a:solidFill>
                  <a:srgbClr val="22373A"/>
                </a:solidFill>
                <a:latin typeface="Trebuchet MS"/>
                <a:cs typeface="Trebuchet MS"/>
              </a:rPr>
              <a:t>cadre</a:t>
            </a:r>
            <a:r>
              <a:rPr sz="1600" spc="-6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pc="53" dirty="0">
                <a:solidFill>
                  <a:srgbClr val="22373A"/>
                </a:solidFill>
                <a:latin typeface="Trebuchet MS"/>
                <a:cs typeface="Trebuchet MS"/>
              </a:rPr>
              <a:t>du</a:t>
            </a:r>
            <a:r>
              <a:rPr sz="1600" spc="-6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22373A"/>
                </a:solidFill>
                <a:latin typeface="Trebuchet MS"/>
                <a:cs typeface="Trebuchet MS"/>
              </a:rPr>
              <a:t>réseau</a:t>
            </a:r>
            <a:r>
              <a:rPr sz="1600" spc="-53" dirty="0">
                <a:solidFill>
                  <a:srgbClr val="22373A"/>
                </a:solidFill>
                <a:latin typeface="Trebuchet MS"/>
                <a:cs typeface="Trebuchet MS"/>
              </a:rPr>
              <a:t> mixte</a:t>
            </a:r>
            <a:r>
              <a:rPr sz="1600" spc="-6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pc="42" dirty="0">
                <a:solidFill>
                  <a:srgbClr val="22373A"/>
                </a:solidFill>
                <a:latin typeface="Trebuchet MS"/>
                <a:cs typeface="Trebuchet MS"/>
              </a:rPr>
              <a:t>des</a:t>
            </a:r>
            <a:r>
              <a:rPr sz="1600" spc="-6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22373A"/>
                </a:solidFill>
                <a:latin typeface="Trebuchet MS"/>
                <a:cs typeface="Trebuchet MS"/>
              </a:rPr>
              <a:t>écoles</a:t>
            </a:r>
            <a:r>
              <a:rPr sz="1600" spc="-5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pc="53" dirty="0">
                <a:solidFill>
                  <a:srgbClr val="FF4400"/>
                </a:solidFill>
                <a:latin typeface="Trebuchet MS"/>
                <a:cs typeface="Trebuchet MS"/>
              </a:rPr>
              <a:t>RME</a:t>
            </a:r>
            <a:endParaRPr sz="1600">
              <a:latin typeface="Trebuchet MS"/>
              <a:cs typeface="Trebuchet MS"/>
            </a:endParaRPr>
          </a:p>
          <a:p>
            <a:pPr marL="236272" indent="-210765">
              <a:spcBef>
                <a:spcPts val="370"/>
              </a:spcBef>
              <a:buChar char="•"/>
              <a:tabLst>
                <a:tab pos="237614" algn="l"/>
              </a:tabLst>
            </a:pPr>
            <a:r>
              <a:rPr sz="1600" spc="-190" dirty="0">
                <a:solidFill>
                  <a:srgbClr val="22373A"/>
                </a:solidFill>
                <a:latin typeface="Trebuchet MS"/>
                <a:cs typeface="Trebuchet MS"/>
              </a:rPr>
              <a:t>7 </a:t>
            </a:r>
            <a:r>
              <a:rPr sz="1600" dirty="0">
                <a:solidFill>
                  <a:srgbClr val="22373A"/>
                </a:solidFill>
                <a:latin typeface="Trebuchet MS"/>
                <a:cs typeface="Trebuchet MS"/>
              </a:rPr>
              <a:t>imprimantes </a:t>
            </a:r>
            <a:r>
              <a:rPr sz="1600" spc="-32" dirty="0">
                <a:solidFill>
                  <a:srgbClr val="22373A"/>
                </a:solidFill>
                <a:latin typeface="Trebuchet MS"/>
                <a:cs typeface="Trebuchet MS"/>
              </a:rPr>
              <a:t>3D </a:t>
            </a:r>
            <a:r>
              <a:rPr sz="1600" spc="11" dirty="0">
                <a:solidFill>
                  <a:srgbClr val="22373A"/>
                </a:solidFill>
                <a:latin typeface="Trebuchet MS"/>
                <a:cs typeface="Trebuchet MS"/>
              </a:rPr>
              <a:t>de </a:t>
            </a:r>
            <a:r>
              <a:rPr sz="1600" spc="-21" dirty="0">
                <a:solidFill>
                  <a:srgbClr val="22373A"/>
                </a:solidFill>
                <a:latin typeface="Trebuchet MS"/>
                <a:cs typeface="Trebuchet MS"/>
              </a:rPr>
              <a:t>dernière</a:t>
            </a:r>
            <a:r>
              <a:rPr sz="1600" spc="-5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pc="-21" dirty="0">
                <a:solidFill>
                  <a:srgbClr val="22373A"/>
                </a:solidFill>
                <a:latin typeface="Trebuchet MS"/>
                <a:cs typeface="Trebuchet MS"/>
              </a:rPr>
              <a:t>génération</a:t>
            </a:r>
            <a:endParaRPr sz="1600">
              <a:latin typeface="Trebuchet MS"/>
              <a:cs typeface="Trebuchet MS"/>
            </a:endParaRPr>
          </a:p>
          <a:p>
            <a:pPr marL="236272" indent="-210765">
              <a:spcBef>
                <a:spcPts val="370"/>
              </a:spcBef>
              <a:buChar char="•"/>
              <a:tabLst>
                <a:tab pos="237614" algn="l"/>
              </a:tabLst>
            </a:pPr>
            <a:r>
              <a:rPr sz="1600" spc="-241">
                <a:solidFill>
                  <a:srgbClr val="22373A"/>
                </a:solidFill>
                <a:latin typeface="Trebuchet MS"/>
                <a:cs typeface="Trebuchet MS"/>
              </a:rPr>
              <a:t>1 </a:t>
            </a:r>
            <a:r>
              <a:rPr lang="fr-FR" sz="1600" spc="-241" dirty="0" smtClean="0">
                <a:solidFill>
                  <a:srgbClr val="22373A"/>
                </a:solidFill>
                <a:latin typeface="Trebuchet MS"/>
                <a:cs typeface="Trebuchet MS"/>
              </a:rPr>
              <a:t>  </a:t>
            </a:r>
            <a:r>
              <a:rPr sz="1600" spc="-11" smtClean="0">
                <a:solidFill>
                  <a:srgbClr val="22373A"/>
                </a:solidFill>
                <a:latin typeface="Trebuchet MS"/>
                <a:cs typeface="Trebuchet MS"/>
              </a:rPr>
              <a:t>Station </a:t>
            </a:r>
            <a:r>
              <a:rPr sz="1600" spc="11" dirty="0">
                <a:solidFill>
                  <a:srgbClr val="22373A"/>
                </a:solidFill>
                <a:latin typeface="Trebuchet MS"/>
                <a:cs typeface="Trebuchet MS"/>
              </a:rPr>
              <a:t>de </a:t>
            </a:r>
            <a:r>
              <a:rPr sz="1600" spc="11">
                <a:solidFill>
                  <a:srgbClr val="22373A"/>
                </a:solidFill>
                <a:latin typeface="Trebuchet MS"/>
                <a:cs typeface="Trebuchet MS"/>
              </a:rPr>
              <a:t>découpe</a:t>
            </a:r>
            <a:r>
              <a:rPr sz="1600" spc="-37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mtClean="0">
                <a:solidFill>
                  <a:srgbClr val="22373A"/>
                </a:solidFill>
                <a:latin typeface="Trebuchet MS"/>
                <a:cs typeface="Trebuchet MS"/>
              </a:rPr>
              <a:t>laser</a:t>
            </a:r>
            <a:endParaRPr lang="fr-FR" sz="1600" dirty="0" smtClean="0">
              <a:solidFill>
                <a:srgbClr val="22373A"/>
              </a:solidFill>
              <a:latin typeface="Trebuchet MS"/>
              <a:cs typeface="Trebuchet MS"/>
            </a:endParaRPr>
          </a:p>
          <a:p>
            <a:pPr marL="236272" indent="-210765">
              <a:spcBef>
                <a:spcPts val="370"/>
              </a:spcBef>
              <a:buChar char="•"/>
              <a:tabLst>
                <a:tab pos="237614" algn="l"/>
              </a:tabLst>
            </a:pPr>
            <a:r>
              <a:rPr lang="fr-FR" sz="1600" spc="11" dirty="0" smtClean="0">
                <a:solidFill>
                  <a:srgbClr val="22373A"/>
                </a:solidFill>
                <a:latin typeface="Trebuchet MS"/>
                <a:cs typeface="Trebuchet MS"/>
              </a:rPr>
              <a:t>02 kit de finition de prototypes (3D)</a:t>
            </a:r>
          </a:p>
          <a:p>
            <a:pPr marL="236272" indent="-210765">
              <a:spcBef>
                <a:spcPts val="370"/>
              </a:spcBef>
              <a:buChar char="•"/>
              <a:tabLst>
                <a:tab pos="237614" algn="l"/>
              </a:tabLst>
            </a:pPr>
            <a:r>
              <a:rPr lang="fr-FR" sz="1600" spc="11" dirty="0" smtClean="0">
                <a:solidFill>
                  <a:srgbClr val="22373A"/>
                </a:solidFill>
                <a:latin typeface="Trebuchet MS"/>
                <a:cs typeface="Trebuchet MS"/>
              </a:rPr>
              <a:t>1 machine de gravure laser</a:t>
            </a:r>
            <a:endParaRPr sz="1600" spc="11">
              <a:solidFill>
                <a:srgbClr val="22373A"/>
              </a:solidFill>
              <a:latin typeface="Trebuchet MS"/>
              <a:cs typeface="Trebuchet MS"/>
            </a:endParaRPr>
          </a:p>
          <a:p>
            <a:pPr marL="236272" indent="-210765">
              <a:spcBef>
                <a:spcPts val="370"/>
              </a:spcBef>
              <a:buChar char="•"/>
              <a:tabLst>
                <a:tab pos="237614" algn="l"/>
              </a:tabLst>
            </a:pPr>
            <a:r>
              <a:rPr sz="1600" spc="-241">
                <a:solidFill>
                  <a:srgbClr val="22373A"/>
                </a:solidFill>
                <a:latin typeface="Trebuchet MS"/>
                <a:cs typeface="Trebuchet MS"/>
              </a:rPr>
              <a:t>1 </a:t>
            </a:r>
            <a:r>
              <a:rPr lang="fr-FR" sz="1600" spc="-241" dirty="0" smtClean="0">
                <a:solidFill>
                  <a:srgbClr val="22373A"/>
                </a:solidFill>
                <a:latin typeface="Trebuchet MS"/>
                <a:cs typeface="Trebuchet MS"/>
              </a:rPr>
              <a:t>  </a:t>
            </a:r>
            <a:r>
              <a:rPr sz="1600" spc="-11" smtClean="0">
                <a:solidFill>
                  <a:srgbClr val="22373A"/>
                </a:solidFill>
                <a:latin typeface="Trebuchet MS"/>
                <a:cs typeface="Trebuchet MS"/>
              </a:rPr>
              <a:t>Station </a:t>
            </a:r>
            <a:r>
              <a:rPr sz="1600" spc="11" dirty="0">
                <a:solidFill>
                  <a:srgbClr val="22373A"/>
                </a:solidFill>
                <a:latin typeface="Trebuchet MS"/>
                <a:cs typeface="Trebuchet MS"/>
              </a:rPr>
              <a:t>de </a:t>
            </a:r>
            <a:r>
              <a:rPr sz="1600" spc="32" dirty="0">
                <a:solidFill>
                  <a:srgbClr val="22373A"/>
                </a:solidFill>
                <a:latin typeface="Trebuchet MS"/>
                <a:cs typeface="Trebuchet MS"/>
              </a:rPr>
              <a:t>soudure </a:t>
            </a:r>
            <a:r>
              <a:rPr sz="1600" spc="11">
                <a:solidFill>
                  <a:srgbClr val="22373A"/>
                </a:solidFill>
                <a:latin typeface="Trebuchet MS"/>
                <a:cs typeface="Trebuchet MS"/>
              </a:rPr>
              <a:t>de</a:t>
            </a:r>
            <a:r>
              <a:rPr sz="1600" spc="-455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mtClean="0">
                <a:solidFill>
                  <a:srgbClr val="22373A"/>
                </a:solidFill>
                <a:latin typeface="Trebuchet MS"/>
                <a:cs typeface="Trebuchet MS"/>
              </a:rPr>
              <a:t>précision</a:t>
            </a:r>
            <a:endParaRPr lang="fr-FR" sz="1600" dirty="0" smtClean="0">
              <a:solidFill>
                <a:srgbClr val="22373A"/>
              </a:solidFill>
              <a:latin typeface="Trebuchet MS"/>
              <a:cs typeface="Trebuchet MS"/>
            </a:endParaRPr>
          </a:p>
          <a:p>
            <a:pPr marL="236272" indent="-210765">
              <a:spcBef>
                <a:spcPts val="370"/>
              </a:spcBef>
              <a:buChar char="•"/>
              <a:tabLst>
                <a:tab pos="237614" algn="l"/>
              </a:tabLst>
            </a:pPr>
            <a:r>
              <a:rPr lang="fr-FR" sz="1600" dirty="0" smtClean="0">
                <a:solidFill>
                  <a:srgbClr val="22373A"/>
                </a:solidFill>
                <a:latin typeface="Trebuchet MS"/>
                <a:cs typeface="Trebuchet MS"/>
              </a:rPr>
              <a:t>1 scanner 3D</a:t>
            </a:r>
          </a:p>
          <a:p>
            <a:pPr marL="236272" indent="-210765">
              <a:spcBef>
                <a:spcPts val="370"/>
              </a:spcBef>
              <a:buChar char="•"/>
              <a:tabLst>
                <a:tab pos="237614" algn="l"/>
              </a:tabLst>
            </a:pPr>
            <a:r>
              <a:rPr lang="fr-FR" sz="1600" dirty="0" smtClean="0">
                <a:solidFill>
                  <a:srgbClr val="FF0000"/>
                </a:solidFill>
                <a:latin typeface="Trebuchet MS"/>
                <a:cs typeface="Trebuchet MS"/>
              </a:rPr>
              <a:t>Autonomie composants et besoin s PFE et MP</a:t>
            </a:r>
            <a:endParaRPr sz="1600">
              <a:solidFill>
                <a:srgbClr val="FF0000"/>
              </a:solidFill>
              <a:latin typeface="Trebuchet MS"/>
              <a:cs typeface="Trebuchet MS"/>
            </a:endParaRPr>
          </a:p>
          <a:p>
            <a:pPr marL="236272" indent="-210765">
              <a:spcBef>
                <a:spcPts val="370"/>
              </a:spcBef>
              <a:buChar char="•"/>
              <a:tabLst>
                <a:tab pos="237614" algn="l"/>
              </a:tabLst>
            </a:pPr>
            <a:r>
              <a:rPr sz="1600" spc="-21" dirty="0">
                <a:solidFill>
                  <a:srgbClr val="22373A"/>
                </a:solidFill>
                <a:latin typeface="Trebuchet MS"/>
                <a:cs typeface="Trebuchet MS"/>
              </a:rPr>
              <a:t>Outillage</a:t>
            </a:r>
            <a:r>
              <a:rPr sz="1600" spc="-6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pc="-11" dirty="0">
                <a:solidFill>
                  <a:srgbClr val="22373A"/>
                </a:solidFill>
                <a:latin typeface="Trebuchet MS"/>
                <a:cs typeface="Trebuchet MS"/>
              </a:rPr>
              <a:t>divers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96286" y="3857296"/>
            <a:ext cx="4460016" cy="27370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77348" y="3857296"/>
            <a:ext cx="4460016" cy="27370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510751" y="6333530"/>
            <a:ext cx="486069" cy="244389"/>
          </a:xfrm>
          <a:prstGeom prst="rect">
            <a:avLst/>
          </a:prstGeom>
        </p:spPr>
        <p:txBody>
          <a:bodyPr vert="horz" wrap="square" lIns="0" tIns="13425" rIns="0" bIns="0" rtlCol="0">
            <a:spAutoFit/>
          </a:bodyPr>
          <a:lstStyle/>
          <a:p>
            <a:pPr marL="26849">
              <a:spcBef>
                <a:spcPts val="106"/>
              </a:spcBef>
            </a:pPr>
            <a:r>
              <a:rPr sz="1500" spc="-95" dirty="0">
                <a:solidFill>
                  <a:srgbClr val="22373A"/>
                </a:solidFill>
                <a:latin typeface="Trebuchet MS"/>
                <a:cs typeface="Trebuchet MS"/>
              </a:rPr>
              <a:t>1</a:t>
            </a:r>
            <a:r>
              <a:rPr sz="1500" spc="-127" dirty="0">
                <a:solidFill>
                  <a:srgbClr val="22373A"/>
                </a:solidFill>
                <a:latin typeface="Trebuchet MS"/>
                <a:cs typeface="Trebuchet MS"/>
              </a:rPr>
              <a:t>4</a:t>
            </a:r>
            <a:r>
              <a:rPr sz="1500" spc="-106" dirty="0">
                <a:solidFill>
                  <a:srgbClr val="22373A"/>
                </a:solidFill>
                <a:latin typeface="Trebuchet MS"/>
                <a:cs typeface="Trebuchet MS"/>
              </a:rPr>
              <a:t>/</a:t>
            </a:r>
            <a:r>
              <a:rPr sz="1500" spc="-95" dirty="0">
                <a:solidFill>
                  <a:srgbClr val="22373A"/>
                </a:solidFill>
                <a:latin typeface="Trebuchet MS"/>
                <a:cs typeface="Trebuchet MS"/>
              </a:rPr>
              <a:t>16</a:t>
            </a:r>
            <a:endParaRPr sz="1500">
              <a:latin typeface="Trebuchet MS"/>
              <a:cs typeface="Trebuchet MS"/>
            </a:endParaRPr>
          </a:p>
        </p:txBody>
      </p:sp>
      <p:grpSp>
        <p:nvGrpSpPr>
          <p:cNvPr id="8" name="object 4"/>
          <p:cNvGrpSpPr/>
          <p:nvPr/>
        </p:nvGrpSpPr>
        <p:grpSpPr>
          <a:xfrm>
            <a:off x="550849" y="522320"/>
            <a:ext cx="5886534" cy="40262"/>
            <a:chOff x="1488224" y="1798695"/>
            <a:chExt cx="2783840" cy="19050"/>
          </a:xfrm>
        </p:grpSpPr>
        <p:sp>
          <p:nvSpPr>
            <p:cNvPr id="9" name="object 5"/>
            <p:cNvSpPr/>
            <p:nvPr/>
          </p:nvSpPr>
          <p:spPr>
            <a:xfrm>
              <a:off x="1488224" y="1798695"/>
              <a:ext cx="2783840" cy="19050"/>
            </a:xfrm>
            <a:custGeom>
              <a:avLst/>
              <a:gdLst/>
              <a:ahLst/>
              <a:cxnLst/>
              <a:rect l="l" t="t" r="r" b="b"/>
              <a:pathLst>
                <a:path w="2783840" h="19050">
                  <a:moveTo>
                    <a:pt x="0" y="18979"/>
                  </a:moveTo>
                  <a:lnTo>
                    <a:pt x="0" y="0"/>
                  </a:lnTo>
                  <a:lnTo>
                    <a:pt x="2783598" y="0"/>
                  </a:lnTo>
                  <a:lnTo>
                    <a:pt x="278359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D8B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/>
            <p:cNvSpPr/>
            <p:nvPr/>
          </p:nvSpPr>
          <p:spPr>
            <a:xfrm>
              <a:off x="1488224" y="1798695"/>
              <a:ext cx="1043940" cy="19050"/>
            </a:xfrm>
            <a:custGeom>
              <a:avLst/>
              <a:gdLst/>
              <a:ahLst/>
              <a:cxnLst/>
              <a:rect l="l" t="t" r="r" b="b"/>
              <a:pathLst>
                <a:path w="1043939" h="19050">
                  <a:moveTo>
                    <a:pt x="0" y="18979"/>
                  </a:moveTo>
                  <a:lnTo>
                    <a:pt x="0" y="0"/>
                  </a:lnTo>
                  <a:lnTo>
                    <a:pt x="1043848" y="0"/>
                  </a:lnTo>
                  <a:lnTo>
                    <a:pt x="104384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FF4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Image 10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78" y="349633"/>
            <a:ext cx="4358101" cy="2898064"/>
          </a:xfrm>
          <a:prstGeom prst="rect">
            <a:avLst/>
          </a:prstGeom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/>
          <p:cNvSpPr/>
          <p:nvPr/>
        </p:nvSpPr>
        <p:spPr>
          <a:xfrm>
            <a:off x="657503" y="983217"/>
            <a:ext cx="4950774" cy="2516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/>
          <p:cNvSpPr txBox="1">
            <a:spLocks noGrp="1"/>
          </p:cNvSpPr>
          <p:nvPr>
            <p:ph type="title"/>
          </p:nvPr>
        </p:nvSpPr>
        <p:spPr>
          <a:xfrm>
            <a:off x="276536" y="0"/>
            <a:ext cx="5462231" cy="410477"/>
          </a:xfrm>
          <a:prstGeom prst="rect">
            <a:avLst/>
          </a:prstGeom>
        </p:spPr>
        <p:txBody>
          <a:bodyPr vert="horz" wrap="square" lIns="0" tIns="25507" rIns="0" bIns="0" rtlCol="0">
            <a:spAutoFit/>
          </a:bodyPr>
          <a:lstStyle/>
          <a:p>
            <a:pPr marL="26849">
              <a:lnSpc>
                <a:spcPct val="100000"/>
              </a:lnSpc>
              <a:spcBef>
                <a:spcPts val="201"/>
              </a:spcBef>
            </a:pPr>
            <a:r>
              <a:rPr lang="fr-FR" sz="2500" spc="-63" dirty="0" smtClean="0">
                <a:solidFill>
                  <a:srgbClr val="0070C0"/>
                </a:solidFill>
              </a:rPr>
              <a:t>Une école au service de la société</a:t>
            </a:r>
            <a:endParaRPr sz="2500">
              <a:solidFill>
                <a:srgbClr val="0070C0"/>
              </a:solidFill>
            </a:endParaRPr>
          </a:p>
        </p:txBody>
      </p:sp>
      <p:grpSp>
        <p:nvGrpSpPr>
          <p:cNvPr id="9" name="object 4"/>
          <p:cNvGrpSpPr/>
          <p:nvPr/>
        </p:nvGrpSpPr>
        <p:grpSpPr>
          <a:xfrm>
            <a:off x="550849" y="522320"/>
            <a:ext cx="5886534" cy="40262"/>
            <a:chOff x="1488224" y="1798695"/>
            <a:chExt cx="2783840" cy="19050"/>
          </a:xfrm>
        </p:grpSpPr>
        <p:sp>
          <p:nvSpPr>
            <p:cNvPr id="10" name="object 5"/>
            <p:cNvSpPr/>
            <p:nvPr/>
          </p:nvSpPr>
          <p:spPr>
            <a:xfrm>
              <a:off x="1488224" y="1798695"/>
              <a:ext cx="2783840" cy="19050"/>
            </a:xfrm>
            <a:custGeom>
              <a:avLst/>
              <a:gdLst/>
              <a:ahLst/>
              <a:cxnLst/>
              <a:rect l="l" t="t" r="r" b="b"/>
              <a:pathLst>
                <a:path w="2783840" h="19050">
                  <a:moveTo>
                    <a:pt x="0" y="18979"/>
                  </a:moveTo>
                  <a:lnTo>
                    <a:pt x="0" y="0"/>
                  </a:lnTo>
                  <a:lnTo>
                    <a:pt x="2783598" y="0"/>
                  </a:lnTo>
                  <a:lnTo>
                    <a:pt x="278359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D8B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/>
            <p:cNvSpPr/>
            <p:nvPr/>
          </p:nvSpPr>
          <p:spPr>
            <a:xfrm>
              <a:off x="1488224" y="1798695"/>
              <a:ext cx="1043940" cy="19050"/>
            </a:xfrm>
            <a:custGeom>
              <a:avLst/>
              <a:gdLst/>
              <a:ahLst/>
              <a:cxnLst/>
              <a:rect l="l" t="t" r="r" b="b"/>
              <a:pathLst>
                <a:path w="1043939" h="19050">
                  <a:moveTo>
                    <a:pt x="0" y="18979"/>
                  </a:moveTo>
                  <a:lnTo>
                    <a:pt x="0" y="0"/>
                  </a:lnTo>
                  <a:lnTo>
                    <a:pt x="1043848" y="0"/>
                  </a:lnTo>
                  <a:lnTo>
                    <a:pt x="104384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FF4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Rectangle 11"/>
          <p:cNvSpPr/>
          <p:nvPr/>
        </p:nvSpPr>
        <p:spPr>
          <a:xfrm>
            <a:off x="504497" y="3731507"/>
            <a:ext cx="9837682" cy="239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272" indent="-210765">
              <a:spcBef>
                <a:spcPts val="581"/>
              </a:spcBef>
              <a:buChar char="•"/>
              <a:tabLst>
                <a:tab pos="237614" algn="l"/>
              </a:tabLst>
            </a:pPr>
            <a:r>
              <a:rPr lang="fr-FR" spc="-32" dirty="0" smtClean="0">
                <a:solidFill>
                  <a:srgbClr val="FF0000"/>
                </a:solidFill>
                <a:latin typeface="Trebuchet MS"/>
                <a:cs typeface="Trebuchet MS"/>
              </a:rPr>
              <a:t>PFE en collaboration du secteur socio-économique</a:t>
            </a:r>
          </a:p>
          <a:p>
            <a:pPr marL="236272" indent="-210765">
              <a:spcBef>
                <a:spcPts val="581"/>
              </a:spcBef>
              <a:buChar char="•"/>
              <a:tabLst>
                <a:tab pos="237614" algn="l"/>
              </a:tabLst>
            </a:pPr>
            <a:r>
              <a:rPr lang="fr-FR" spc="-32" dirty="0" smtClean="0">
                <a:solidFill>
                  <a:srgbClr val="22373A"/>
                </a:solidFill>
                <a:latin typeface="Trebuchet MS"/>
                <a:cs typeface="Trebuchet MS"/>
              </a:rPr>
              <a:t>Réalisations pratiques</a:t>
            </a:r>
          </a:p>
          <a:p>
            <a:pPr marL="236272" indent="-210765">
              <a:spcBef>
                <a:spcPts val="581"/>
              </a:spcBef>
              <a:buChar char="•"/>
              <a:tabLst>
                <a:tab pos="237614" algn="l"/>
              </a:tabLst>
            </a:pPr>
            <a:r>
              <a:rPr lang="fr-FR" spc="-32" dirty="0" smtClean="0">
                <a:solidFill>
                  <a:srgbClr val="FF0000"/>
                </a:solidFill>
                <a:latin typeface="Trebuchet MS"/>
                <a:cs typeface="Trebuchet MS"/>
              </a:rPr>
              <a:t>Recherche scientifique en entreprise</a:t>
            </a:r>
          </a:p>
          <a:p>
            <a:pPr marL="236272" indent="-210765">
              <a:spcBef>
                <a:spcPts val="581"/>
              </a:spcBef>
              <a:buChar char="•"/>
              <a:tabLst>
                <a:tab pos="237614" algn="l"/>
              </a:tabLst>
            </a:pPr>
            <a:r>
              <a:rPr lang="fr-FR" spc="-32" dirty="0" smtClean="0">
                <a:solidFill>
                  <a:srgbClr val="FF0000"/>
                </a:solidFill>
                <a:latin typeface="Trebuchet MS"/>
                <a:cs typeface="Trebuchet MS"/>
              </a:rPr>
              <a:t>Secteurs pêche, agriculture, environnement, énergie, hydrocarbures, industrie, ressources en eau, agroalimentaire, transports…..</a:t>
            </a:r>
          </a:p>
          <a:p>
            <a:pPr marL="236272" indent="-210765">
              <a:spcBef>
                <a:spcPts val="581"/>
              </a:spcBef>
              <a:buChar char="•"/>
              <a:tabLst>
                <a:tab pos="237614" algn="l"/>
              </a:tabLst>
            </a:pPr>
            <a:r>
              <a:rPr lang="fr-FR" spc="-32" dirty="0" smtClean="0">
                <a:solidFill>
                  <a:srgbClr val="FF0000"/>
                </a:solidFill>
                <a:latin typeface="Trebuchet MS"/>
                <a:cs typeface="Trebuchet MS"/>
              </a:rPr>
              <a:t>Projets innovants, Brevets, </a:t>
            </a:r>
            <a:r>
              <a:rPr lang="fr-FR" spc="-32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Star-up</a:t>
            </a:r>
            <a:r>
              <a:rPr lang="fr-FR" spc="-32" dirty="0" smtClean="0">
                <a:solidFill>
                  <a:srgbClr val="FF0000"/>
                </a:solidFill>
                <a:latin typeface="Trebuchet MS"/>
                <a:cs typeface="Trebuchet MS"/>
              </a:rPr>
              <a:t> et PME</a:t>
            </a:r>
            <a:endParaRPr lang="fr-FR" dirty="0" smtClean="0">
              <a:solidFill>
                <a:srgbClr val="FF0000"/>
              </a:solidFill>
              <a:latin typeface="Trebuchet MS"/>
              <a:cs typeface="Trebuchet MS"/>
            </a:endParaRPr>
          </a:p>
          <a:p>
            <a:pPr marL="236272" indent="-210765">
              <a:spcBef>
                <a:spcPts val="370"/>
              </a:spcBef>
              <a:buChar char="•"/>
              <a:tabLst>
                <a:tab pos="237614" algn="l"/>
              </a:tabLst>
            </a:pPr>
            <a:endParaRPr lang="fr-FR" spc="11" dirty="0" smtClean="0">
              <a:solidFill>
                <a:srgbClr val="22373A"/>
              </a:solidFill>
              <a:latin typeface="Trebuchet MS"/>
              <a:cs typeface="Trebuchet MS"/>
            </a:endParaRPr>
          </a:p>
        </p:txBody>
      </p:sp>
      <p:pic>
        <p:nvPicPr>
          <p:cNvPr id="13" name="Image 12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661" y="1060560"/>
            <a:ext cx="4886597" cy="3248682"/>
          </a:xfrm>
          <a:prstGeom prst="rect">
            <a:avLst/>
          </a:prstGeom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238480" y="428604"/>
            <a:ext cx="571504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2000" spc="50" dirty="0">
                <a:ln w="11430"/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Messages Stratégiques </a:t>
            </a:r>
          </a:p>
          <a:p>
            <a:pPr algn="ctr">
              <a:defRPr/>
            </a:pPr>
            <a:r>
              <a:rPr lang="fr-FR" sz="2000" spc="50" dirty="0">
                <a:ln w="11430"/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de l’ESSA Tlemcen</a:t>
            </a:r>
          </a:p>
          <a:p>
            <a:pPr algn="ctr">
              <a:defRPr/>
            </a:pPr>
            <a:r>
              <a:rPr lang="fr-FR" sz="3600" spc="50" dirty="0">
                <a:ln w="11430"/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Formation</a:t>
            </a: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0" y="2049463"/>
            <a:ext cx="11906251" cy="435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r>
              <a:rPr lang="fr-FR" sz="1800" dirty="0"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Les potentialités humaines et matérielles de l’école sont et seront toujours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r>
              <a:rPr lang="fr-FR" sz="1800" dirty="0"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déployées  vers des axes  stratégiques fondés sur 04 principes fondamentaux 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endParaRPr lang="fr-FR" sz="1800" dirty="0">
              <a:solidFill>
                <a:schemeClr val="tx1"/>
              </a:solidFill>
              <a:latin typeface="Century Gothic" pitchFamily="34" charset="0"/>
              <a:cs typeface="Arial" charset="0"/>
            </a:endParaRPr>
          </a:p>
          <a:p>
            <a:pPr marL="457200" indent="-457200" eaLnBrk="0" hangingPunct="0"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r>
              <a:rPr lang="fr-FR" sz="1800" dirty="0"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1. </a:t>
            </a:r>
            <a:r>
              <a:rPr lang="fr-FR" sz="1800" dirty="0" err="1"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Student</a:t>
            </a:r>
            <a:r>
              <a:rPr lang="fr-FR" sz="1800" dirty="0"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  </a:t>
            </a:r>
            <a:r>
              <a:rPr lang="fr-FR" sz="1800" dirty="0" err="1"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Centred</a:t>
            </a:r>
            <a:r>
              <a:rPr lang="fr-FR" sz="1800" dirty="0"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  </a:t>
            </a:r>
            <a:r>
              <a:rPr lang="fr-FR" sz="1800" dirty="0" err="1"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Approach</a:t>
            </a:r>
            <a:r>
              <a:rPr lang="fr-FR" sz="1800" dirty="0"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 : </a:t>
            </a:r>
            <a:r>
              <a:rPr lang="fr-FR" sz="1800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Approche centrée sur l’étudiant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endParaRPr lang="fr-FR" sz="1800" dirty="0">
              <a:solidFill>
                <a:schemeClr val="tx1"/>
              </a:solidFill>
              <a:latin typeface="Century Gothic" pitchFamily="34" charset="0"/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r>
              <a:rPr lang="fr-FR" sz="1800" dirty="0"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2.  Hiérarchisation Contenu-Objectifs : </a:t>
            </a:r>
            <a:r>
              <a:rPr lang="fr-FR" sz="1800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Positionner les objectifs  de la  </a:t>
            </a:r>
            <a:r>
              <a:rPr lang="fr-FR" sz="1800" dirty="0" smtClean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formation  </a:t>
            </a:r>
            <a:r>
              <a:rPr lang="fr-FR" sz="1800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avant son contenu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endParaRPr lang="fr-FR" sz="1800" dirty="0">
              <a:solidFill>
                <a:schemeClr val="tx1"/>
              </a:solidFill>
              <a:latin typeface="Century Gothic" pitchFamily="34" charset="0"/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r>
              <a:rPr lang="fr-FR" sz="1800" dirty="0"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3. Stratégie basée sur l’apprentissage : </a:t>
            </a:r>
            <a:r>
              <a:rPr lang="fr-FR" sz="1800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Focaliser sur ce que  l’étudiant  doit </a:t>
            </a:r>
            <a:r>
              <a:rPr lang="fr-FR" sz="1800" dirty="0" smtClean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apprendre  </a:t>
            </a:r>
            <a:r>
              <a:rPr lang="fr-FR" sz="1800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et non sur ce </a:t>
            </a:r>
            <a:endParaRPr lang="fr-FR" sz="1800" dirty="0" smtClean="0">
              <a:solidFill>
                <a:srgbClr val="FF0000"/>
              </a:solidFill>
              <a:latin typeface="Century Gothic" pitchFamily="34" charset="0"/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r>
              <a:rPr lang="fr-FR" sz="1800" dirty="0" smtClean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qu’on </a:t>
            </a:r>
            <a:r>
              <a:rPr lang="fr-FR" sz="1800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doit lui enseigner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endParaRPr lang="fr-FR" sz="1800" dirty="0">
              <a:solidFill>
                <a:schemeClr val="tx1"/>
              </a:solidFill>
              <a:latin typeface="Century Gothic" pitchFamily="34" charset="0"/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r>
              <a:rPr lang="fr-FR" sz="1800" dirty="0"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4. Formation de compétences </a:t>
            </a:r>
            <a:r>
              <a:rPr lang="fr-FR" sz="1800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(Notion de Métiers à la place  de diplômes) </a:t>
            </a:r>
            <a:r>
              <a:rPr lang="fr-FR" sz="1800" dirty="0"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: </a:t>
            </a:r>
            <a:r>
              <a:rPr lang="fr-FR" sz="1800" dirty="0" smtClean="0"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Amélioration </a:t>
            </a:r>
            <a:r>
              <a:rPr lang="fr-FR" sz="1800" dirty="0"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permanente de </a:t>
            </a:r>
            <a:endParaRPr lang="fr-FR" sz="1800" dirty="0" smtClean="0">
              <a:solidFill>
                <a:schemeClr val="tx1"/>
              </a:solidFill>
              <a:latin typeface="Century Gothic" pitchFamily="34" charset="0"/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r>
              <a:rPr lang="fr-FR" sz="1800" dirty="0" smtClean="0"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la </a:t>
            </a:r>
            <a:r>
              <a:rPr lang="fr-FR" sz="1800" dirty="0"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qualité de formation en fonction des besoins </a:t>
            </a:r>
            <a:r>
              <a:rPr lang="fr-FR" sz="1800" dirty="0" smtClean="0"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du </a:t>
            </a:r>
            <a:r>
              <a:rPr lang="fr-FR" sz="1800" dirty="0"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marché de l’emploi  et/ou de l’entreprenariat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SzPct val="75000"/>
              <a:defRPr/>
            </a:pPr>
            <a:endParaRPr lang="fr-FR" sz="1800" dirty="0">
              <a:solidFill>
                <a:schemeClr val="tx1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8196" name="Picture 5" descr="Image result for photos messages à transmett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1" y="142876"/>
            <a:ext cx="38735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Image result for photos messages à transmett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251" y="142876"/>
            <a:ext cx="38735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74620284"/>
      </p:ext>
    </p:extLst>
  </p:cSld>
  <p:clrMapOvr>
    <a:masterClrMapping/>
  </p:clrMapOvr>
  <p:transition advClick="0" advTm="5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ittem 2018 – Sitt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2071" y="3473830"/>
            <a:ext cx="1158787" cy="1158787"/>
          </a:xfrm>
          <a:prstGeom prst="rect">
            <a:avLst/>
          </a:prstGeom>
          <a:noFill/>
        </p:spPr>
      </p:pic>
      <p:pic>
        <p:nvPicPr>
          <p:cNvPr id="8" name="Image 7" descr="LOGO SE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9676" y="2171913"/>
            <a:ext cx="2131588" cy="1182641"/>
          </a:xfrm>
          <a:prstGeom prst="rect">
            <a:avLst/>
          </a:prstGeom>
        </p:spPr>
      </p:pic>
      <p:grpSp>
        <p:nvGrpSpPr>
          <p:cNvPr id="3" name="Groupe 10"/>
          <p:cNvGrpSpPr/>
          <p:nvPr/>
        </p:nvGrpSpPr>
        <p:grpSpPr>
          <a:xfrm>
            <a:off x="10335149" y="2030812"/>
            <a:ext cx="1676743" cy="1488221"/>
            <a:chOff x="4860032" y="485044"/>
            <a:chExt cx="1872208" cy="1586605"/>
          </a:xfrm>
        </p:grpSpPr>
        <p:pic>
          <p:nvPicPr>
            <p:cNvPr id="10" name="Picture 4" descr="Agrodiv assure 90.000 quintaux - Maghr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60032" y="485044"/>
              <a:ext cx="1872208" cy="1044953"/>
            </a:xfrm>
            <a:prstGeom prst="rect">
              <a:avLst/>
            </a:prstGeom>
            <a:noFill/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10235" t="9469" r="67628" b="77734"/>
            <a:stretch>
              <a:fillRect/>
            </a:stretch>
          </p:blipFill>
          <p:spPr bwMode="auto">
            <a:xfrm>
              <a:off x="5004048" y="1556792"/>
              <a:ext cx="1584176" cy="514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6" descr="File:Air Algerie Logo.png - Wikiped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4255" y="3919120"/>
            <a:ext cx="2460370" cy="658290"/>
          </a:xfrm>
          <a:prstGeom prst="rect">
            <a:avLst/>
          </a:prstGeom>
          <a:noFill/>
        </p:spPr>
      </p:pic>
      <p:pic>
        <p:nvPicPr>
          <p:cNvPr id="13" name="Picture 7" descr="Groupe des Sociétés HASNAOUI – La Solution Global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24283" y="2084777"/>
            <a:ext cx="1316528" cy="1316528"/>
          </a:xfrm>
          <a:prstGeom prst="rect">
            <a:avLst/>
          </a:prstGeom>
          <a:noFill/>
        </p:spPr>
      </p:pic>
      <p:grpSp>
        <p:nvGrpSpPr>
          <p:cNvPr id="6" name="Groupe 14"/>
          <p:cNvGrpSpPr/>
          <p:nvPr/>
        </p:nvGrpSpPr>
        <p:grpSpPr>
          <a:xfrm>
            <a:off x="10370967" y="5216306"/>
            <a:ext cx="1358652" cy="1295347"/>
            <a:chOff x="6878314" y="1873852"/>
            <a:chExt cx="1798142" cy="1641147"/>
          </a:xfrm>
        </p:grpSpPr>
        <p:pic>
          <p:nvPicPr>
            <p:cNvPr id="15" name="Picture 2" descr="AQUATECH (par Groupe KHERBOUCHE)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78314" y="2492896"/>
              <a:ext cx="1798142" cy="1022103"/>
            </a:xfrm>
            <a:prstGeom prst="rect">
              <a:avLst/>
            </a:prstGeom>
            <a:noFill/>
          </p:spPr>
        </p:pic>
        <p:pic>
          <p:nvPicPr>
            <p:cNvPr id="16" name="Picture 4" descr="Groupe Kherbouche | LinkedIn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22818" y="1873852"/>
              <a:ext cx="1152128" cy="1152128"/>
            </a:xfrm>
            <a:prstGeom prst="rect">
              <a:avLst/>
            </a:prstGeom>
            <a:noFill/>
          </p:spPr>
        </p:pic>
      </p:grpSp>
      <p:pic>
        <p:nvPicPr>
          <p:cNvPr id="17" name="Picture 4" descr="EPO : Hom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65626" y="5180365"/>
            <a:ext cx="1789971" cy="1220152"/>
          </a:xfrm>
          <a:prstGeom prst="rect">
            <a:avLst/>
          </a:prstGeom>
          <a:noFill/>
        </p:spPr>
      </p:pic>
      <p:pic>
        <p:nvPicPr>
          <p:cNvPr id="21" name="Picture 4" descr="SALAH PLAST – Groupe SALAH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445444" y="3711898"/>
            <a:ext cx="1387479" cy="1387479"/>
          </a:xfrm>
          <a:prstGeom prst="rect">
            <a:avLst/>
          </a:prstGeom>
          <a:noFill/>
        </p:spPr>
      </p:pic>
      <p:pic>
        <p:nvPicPr>
          <p:cNvPr id="25606" name="Picture 6" descr="SONELGAZ Logo Vector (.EPS) Free Downloa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94561" y="3431750"/>
            <a:ext cx="1185203" cy="1669300"/>
          </a:xfrm>
          <a:prstGeom prst="rect">
            <a:avLst/>
          </a:prstGeom>
          <a:noFill/>
        </p:spPr>
      </p:pic>
      <p:pic>
        <p:nvPicPr>
          <p:cNvPr id="24" name="Picture 4" descr="Algeria-Italia: accordo Sonatrach e Bonatti per Menzel Ledjmet Nord"/>
          <p:cNvPicPr>
            <a:picLocks noChangeAspect="1" noChangeArrowheads="1"/>
          </p:cNvPicPr>
          <p:nvPr/>
        </p:nvPicPr>
        <p:blipFill>
          <a:blip r:embed="rId13" cstate="print"/>
          <a:srcRect l="12545" r="14697"/>
          <a:stretch>
            <a:fillRect/>
          </a:stretch>
        </p:blipFill>
        <p:spPr bwMode="auto">
          <a:xfrm>
            <a:off x="3703021" y="2067584"/>
            <a:ext cx="1348694" cy="1235767"/>
          </a:xfrm>
          <a:prstGeom prst="rect">
            <a:avLst/>
          </a:prstGeom>
          <a:noFill/>
        </p:spPr>
      </p:pic>
      <p:pic>
        <p:nvPicPr>
          <p:cNvPr id="25" name="Picture 2" descr="TAYAL, S.P.A - The Algerian for Textile Industries | LinkedIn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80" t="3780" r="5501" b="5501"/>
          <a:stretch>
            <a:fillRect/>
          </a:stretch>
        </p:blipFill>
        <p:spPr bwMode="auto">
          <a:xfrm>
            <a:off x="8497354" y="4669858"/>
            <a:ext cx="1800231" cy="1800231"/>
          </a:xfrm>
          <a:prstGeom prst="rect">
            <a:avLst/>
          </a:prstGeom>
          <a:noFill/>
        </p:spPr>
      </p:pic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15" cstate="print"/>
          <a:srcRect t="12207" b="13075"/>
          <a:stretch>
            <a:fillRect/>
          </a:stretch>
        </p:blipFill>
        <p:spPr bwMode="auto">
          <a:xfrm>
            <a:off x="660402" y="4813150"/>
            <a:ext cx="2215628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536232" y="5297247"/>
            <a:ext cx="2193925" cy="108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42885" y="3389774"/>
            <a:ext cx="3343275" cy="1524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9237" y="2200993"/>
            <a:ext cx="3313113" cy="122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object 2"/>
          <p:cNvSpPr txBox="1">
            <a:spLocks noGrp="1"/>
          </p:cNvSpPr>
          <p:nvPr>
            <p:ph type="title"/>
          </p:nvPr>
        </p:nvSpPr>
        <p:spPr>
          <a:xfrm>
            <a:off x="308067" y="168166"/>
            <a:ext cx="5462231" cy="410477"/>
          </a:xfrm>
          <a:prstGeom prst="rect">
            <a:avLst/>
          </a:prstGeom>
        </p:spPr>
        <p:txBody>
          <a:bodyPr vert="horz" wrap="square" lIns="0" tIns="25507" rIns="0" bIns="0" rtlCol="0">
            <a:spAutoFit/>
          </a:bodyPr>
          <a:lstStyle/>
          <a:p>
            <a:pPr marL="26849">
              <a:lnSpc>
                <a:spcPct val="100000"/>
              </a:lnSpc>
              <a:spcBef>
                <a:spcPts val="201"/>
              </a:spcBef>
            </a:pPr>
            <a:r>
              <a:rPr lang="fr-FR" sz="2500" spc="-63" dirty="0" smtClean="0">
                <a:solidFill>
                  <a:srgbClr val="0070C0"/>
                </a:solidFill>
              </a:rPr>
              <a:t>Consolidation de la dimension nationale</a:t>
            </a:r>
            <a:endParaRPr sz="2500">
              <a:solidFill>
                <a:srgbClr val="0070C0"/>
              </a:solidFill>
            </a:endParaRPr>
          </a:p>
        </p:txBody>
      </p:sp>
      <p:grpSp>
        <p:nvGrpSpPr>
          <p:cNvPr id="33" name="object 4"/>
          <p:cNvGrpSpPr/>
          <p:nvPr/>
        </p:nvGrpSpPr>
        <p:grpSpPr>
          <a:xfrm>
            <a:off x="550849" y="606400"/>
            <a:ext cx="5886534" cy="40262"/>
            <a:chOff x="1488224" y="1798695"/>
            <a:chExt cx="2783840" cy="19050"/>
          </a:xfrm>
        </p:grpSpPr>
        <p:sp>
          <p:nvSpPr>
            <p:cNvPr id="34" name="object 5"/>
            <p:cNvSpPr/>
            <p:nvPr/>
          </p:nvSpPr>
          <p:spPr>
            <a:xfrm>
              <a:off x="1488224" y="1798695"/>
              <a:ext cx="2783840" cy="19050"/>
            </a:xfrm>
            <a:custGeom>
              <a:avLst/>
              <a:gdLst/>
              <a:ahLst/>
              <a:cxnLst/>
              <a:rect l="l" t="t" r="r" b="b"/>
              <a:pathLst>
                <a:path w="2783840" h="19050">
                  <a:moveTo>
                    <a:pt x="0" y="18979"/>
                  </a:moveTo>
                  <a:lnTo>
                    <a:pt x="0" y="0"/>
                  </a:lnTo>
                  <a:lnTo>
                    <a:pt x="2783598" y="0"/>
                  </a:lnTo>
                  <a:lnTo>
                    <a:pt x="278359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D8B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6"/>
            <p:cNvSpPr/>
            <p:nvPr/>
          </p:nvSpPr>
          <p:spPr>
            <a:xfrm>
              <a:off x="1488224" y="1798695"/>
              <a:ext cx="1043940" cy="19050"/>
            </a:xfrm>
            <a:custGeom>
              <a:avLst/>
              <a:gdLst/>
              <a:ahLst/>
              <a:cxnLst/>
              <a:rect l="l" t="t" r="r" b="b"/>
              <a:pathLst>
                <a:path w="1043939" h="19050">
                  <a:moveTo>
                    <a:pt x="0" y="18979"/>
                  </a:moveTo>
                  <a:lnTo>
                    <a:pt x="0" y="0"/>
                  </a:lnTo>
                  <a:lnTo>
                    <a:pt x="1043848" y="0"/>
                  </a:lnTo>
                  <a:lnTo>
                    <a:pt x="104384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FF4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6" name="Picture 2" descr="http://www.emp.mdn.dz/img/logo_emp.png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8699" y="483969"/>
            <a:ext cx="5313362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https://scontent-mxp1-1.xx.fbcdn.net/v/t1.6435-9/105702158_112915067137982_1776978476186328026_n.jpg?_nc_cat=109&amp;ccb=1-3&amp;_nc_sid=6e5ad9&amp;_nc_ohc=4RHk_LIwWXsAX-uAtMl&amp;_nc_ht=scontent-mxp1-1.xx&amp;oh=6c7aacd8528c0566e27b200e45e1be60&amp;oe=60D531E8"/>
          <p:cNvPicPr>
            <a:picLocks noChangeAspect="1" noChangeArrowheads="1"/>
          </p:cNvPicPr>
          <p:nvPr/>
        </p:nvPicPr>
        <p:blipFill>
          <a:blip r:embed="rId20" cstate="print"/>
          <a:srcRect l="6803" t="21745" r="8140" b="6570"/>
          <a:stretch>
            <a:fillRect/>
          </a:stretch>
        </p:blipFill>
        <p:spPr bwMode="auto">
          <a:xfrm>
            <a:off x="630622" y="962054"/>
            <a:ext cx="1449030" cy="10769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59285411"/>
      </p:ext>
    </p:extLst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La Maison de l'Entrepreneuriat-ESSAT | Ecole Supérieure en Sciences  Appliquées de Tlemcen"/>
          <p:cNvPicPr>
            <a:picLocks noChangeAspect="1" noChangeArrowheads="1"/>
          </p:cNvPicPr>
          <p:nvPr/>
        </p:nvPicPr>
        <p:blipFill>
          <a:blip r:embed="rId2" cstate="print"/>
          <a:srcRect t="21290" r="58330" b="14840"/>
          <a:stretch>
            <a:fillRect/>
          </a:stretch>
        </p:blipFill>
        <p:spPr bwMode="auto">
          <a:xfrm>
            <a:off x="10067807" y="2618225"/>
            <a:ext cx="1424440" cy="1354068"/>
          </a:xfrm>
          <a:prstGeom prst="rect">
            <a:avLst/>
          </a:prstGeom>
          <a:noFill/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99865" y="461274"/>
            <a:ext cx="10369152" cy="8640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rgbClr val="0070C0"/>
                </a:solidFill>
                <a:latin typeface="Lucian sans unicode"/>
              </a:rPr>
              <a:t>PARTENARIAT TECHNOLOGIQUE:</a:t>
            </a:r>
          </a:p>
          <a:p>
            <a:pPr>
              <a:buNone/>
            </a:pPr>
            <a:r>
              <a:rPr lang="fr-FR" sz="2000" dirty="0" smtClean="0">
                <a:solidFill>
                  <a:srgbClr val="0070C0"/>
                </a:solidFill>
                <a:latin typeface="Lucian sans unicode"/>
              </a:rPr>
              <a:t>ÉCOLE MILITAIRE POLYTECHNIQUE- CHAHID ABDERRAHMANE TALEB</a:t>
            </a:r>
            <a:endParaRPr lang="fr-FR" sz="2000" dirty="0">
              <a:solidFill>
                <a:srgbClr val="0070C0"/>
              </a:solidFill>
              <a:latin typeface="Lucian sans unicode"/>
            </a:endParaRPr>
          </a:p>
        </p:txBody>
      </p:sp>
      <p:pic>
        <p:nvPicPr>
          <p:cNvPr id="15362" name="Picture 2" descr="PARTENAIRES / CONVENT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4587" y="532753"/>
            <a:ext cx="1277659" cy="165248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99865" y="1358320"/>
            <a:ext cx="8963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>
                <a:latin typeface="Lucian sans unicode"/>
              </a:rPr>
              <a:t>CONTRIBUTION  À L’ÉTUDE ET LA RÉALISATION D’UN QUADRIROTOR HYBRIDE UAV/UGV</a:t>
            </a:r>
          </a:p>
          <a:p>
            <a:pPr algn="just"/>
            <a:r>
              <a:rPr lang="fr-FR" sz="2000" dirty="0" smtClean="0">
                <a:latin typeface="Lucian sans unicode"/>
              </a:rPr>
              <a:t>APPLICATIONS DANS LE SECTEUR DE L’AGRICULTURE</a:t>
            </a:r>
            <a:endParaRPr lang="fr-FR" sz="2000" dirty="0">
              <a:latin typeface="Lucian sans unicod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09721" y="4354233"/>
            <a:ext cx="4175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LAMERI </a:t>
            </a:r>
            <a:r>
              <a:rPr lang="fr-FR" dirty="0"/>
              <a:t>SOFIANE - </a:t>
            </a:r>
            <a:r>
              <a:rPr lang="fr-FR" dirty="0" smtClean="0"/>
              <a:t>Oran</a:t>
            </a:r>
            <a:endParaRPr lang="fr-FR" dirty="0">
              <a:solidFill>
                <a:srgbClr val="00B050"/>
              </a:solidFill>
            </a:endParaRPr>
          </a:p>
          <a:p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909721" y="4046138"/>
            <a:ext cx="4365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MHAMEDI </a:t>
            </a:r>
            <a:r>
              <a:rPr lang="fr-FR" dirty="0"/>
              <a:t>ACHRAF - </a:t>
            </a:r>
            <a:r>
              <a:rPr lang="fr-FR" dirty="0" smtClean="0"/>
              <a:t> Alger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8574" t="7501" r="8964" b="12766"/>
          <a:stretch>
            <a:fillRect/>
          </a:stretch>
        </p:blipFill>
        <p:spPr bwMode="auto">
          <a:xfrm>
            <a:off x="306466" y="2793913"/>
            <a:ext cx="6429183" cy="327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924236" y="3828421"/>
            <a:ext cx="4365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Année U. : 2019 / 2020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53264" y="4916991"/>
            <a:ext cx="4365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Année U. : 2020 / 2021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09721" y="5178251"/>
            <a:ext cx="5587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MHAMEDI </a:t>
            </a:r>
            <a:r>
              <a:rPr lang="fr-FR" dirty="0"/>
              <a:t>ACHRAF - </a:t>
            </a:r>
            <a:r>
              <a:rPr lang="fr-FR" dirty="0" smtClean="0"/>
              <a:t>Ain Temouchent</a:t>
            </a:r>
          </a:p>
        </p:txBody>
      </p:sp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7"/>
          <p:cNvSpPr/>
          <p:nvPr/>
        </p:nvSpPr>
        <p:spPr>
          <a:xfrm>
            <a:off x="832585" y="1654629"/>
            <a:ext cx="7455072" cy="42873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74" name="AutoShape 2" descr="Mauritanie - Université Nouakchot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276" name="AutoShape 4" descr="Mauritanie - Université Nouakchot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 descr="logo nouakch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85240" y="3153232"/>
            <a:ext cx="2319788" cy="2319788"/>
          </a:xfrm>
          <a:prstGeom prst="rect">
            <a:avLst/>
          </a:prstGeom>
        </p:spPr>
      </p:pic>
      <p:sp>
        <p:nvSpPr>
          <p:cNvPr id="54278" name="AutoShape 6" descr="data:image/jpeg;base64,/9j/4AAQSkZJRgABAQAAAQABAAD/2wCEAAkGBxIQEhUSEBAVEhAREBAPEBUQFRAPEA8QFREWFhUVFRUYHSggGBolGxUVITEhJSkrLi4uFx8zODMtNygtLisBCgoKDg0OGxAQGi0mHx0tLS0tLSstLS0tLSstLi0tLS0tLS0tLS0tLS0tLS0tLS0tLS0tLS0tLS0tLS0tLS0tLf/AABEIAKkBKgMBIgACEQEDEQH/xAAcAAACAgMBAQAAAAAAAAAAAAAABQQGAgMHAQj/xABHEAABAwIDAwgGBQkIAwEAAAABAAIDBBEFITEGEkETFCJRUmFxoTJCgZGx4SMzc8HRNENTYnKCkrKzBxUWJHSiwvBjo/El/8QAGwEAAQUBAQAAAAAAAAAAAAAAAAIDBAUGAQf/xAA6EQABAwICBQkHBAIDAQAAAAABAAIDBBEFIRIxQVFxIjJSgZGhwdHhExQWYZKx8AYjQmIkM0PC8RX/2gAMAwEAAhEDEQA/AEc9ECllRR2Vrkp8lAnhBTd1m1WxAFjDTgmxTGppCNFDEJBuupYK2Owi+i1OwcpvR1YAsVrrMSaNFy5XA4pJLQBuq6ZstQt5lCbeq4/73Lm00xeV2HYijLqKD9g/zFLCsKInTN9yhSUVuCjuhIVz/ue61v2fJXVZKnWWbCrO/ZsrAbNOQhKIc1Mp6cnJM4sELVKgpQw+CELVTUG6LlL8SkF7BMcYr9wbo1KQ0zC91yhCl0lMTmmHJWW2IgBapXoXCuUY1+US/bzf1SoimYz9fL9vL/UKhqDtK3sX+tvAfZCEIQnEIQhCEIQvUIXiEIQhCEIQhCEIQhCEIQhCEIQhCEIQhWWUX0UGWKymnIrKSO4UleOlKXsBUaWAKZUtLUqrJicgupKgVzw02ChsjLipkdC5xzTalogBou3S72UKkw3rXcNjKYNooMvzf/IrlEbbLsWyv5FB9n/yK61TKD/YeCYhZbywQlK1We8i613QChCyc1L6nI+5MWlLq05n2fFCFEqsLMnSSmWnMZVxpZOglGMx3zQhJYqk6Fbg+6hyNzuFk16ELmWNVoFRMLaTTcR+kd3KHz9vZ8/kscaP+Yn+3n/qOUJR9AJk/qKvbyQ4WGXNGzJT+ft7Pn8l5z1vZ8/koKEaAR8SYh0h9IU/n7ez5/JHP29nz+SgIRoBHxJiHSH0hT+ft7Pn8kc/b2fP5KAhGgFz4kr+kPpCn89b2fP5I5+3s+fyUBCNALvxJX9IfSFP5+3s+fyRz5vZ8/koCEaAR8SYh0h9IU/nrez5/JHP29nz+SgIRoBHxJX9IfSFP5+3s+fyRz9vZ8/koCEaAXPiSv6Q+kKfz9vZ8/kjn7ez5/JQEI0Au/EmIdIfSFP5+3s+fyRz5vZ8/koCEaAR8SV/SH0hXiKdsjbtPSUd9TIw5jJLaRnJcU3iqWPFiUtUKw5813pBaw6E8FnJhzXaFYf3W1urkLnKWxpZwXpHUtF4mdZWqbFWgWa1CXHG+Q2aCT8hf7LZVODR3rrWxc4NHBf9EPiVxIzOef8A4uhbP7UU0NPFFI54cxga6zLtvfgQutcN6uqHDatriTE61ty6MZGrW5wVco9pKWQ2bUsueD7xn/dZOo3XFwbjgRoU4DfUpb2OYbOBHFbiV6CsAFkEJC2NKgV4zPh96mNUSuHwQhbaQ9E+9Y1MW+0rXRya+CkU7rmyEKpzDdcQVpkeOtWrEMAEuYdYqt4hslM3Nslx3IQuQYv+UTfbTf1HKIpWKMLZ5WnVssrT4h5BUVNLOv5x4lCEIXElCEIQhCEIQhC8XqZYdhRmhnlF/oWtI7zfPySJJWxt0nHLIdpsnI43SHRb+WzS1CEJxNoQhC4hCEIQhCEIQhCEIQhRpMSeeJXseIuHEpp/h/vUSowUjTNLT94zsW+lx4t1Kf0GNwvycbHvVOOGu6ltgoDfVJc5XmF4KKm0r76HZf0V+O64XYGuHuUV+76zAlWGkxkZp/vBwzTGZW4jZBSRckBrRr2dv5daI4IzoLLI0BdkxpJ6mguPkgttp5WK65sm0CkhyFzGCbC1ynGxkqld+ooHPLYWl1tpyHn9lyQ7PVJ0ppSPs5PwRSVFZRG7eVjHFr2vEZ8WuFl3Oy8cwHIi470v2XzSTjJcLPjBHX43VD2f23jmtHUARSHIOH1Tz4n0T45d6toS/FdkKSpveIRvPrxWY6/eND7Ql2Hsnw4iKody1GTuxzC+9T9QkHBvfoEoEjWoUrIJeVBkeif+p8NasjQo9ezJMGx9S11UVwlqCkuHu6dj12TeNm4UlqOi66aUuIMkFnEByEJgTcZFaOQcT0nZLHccM2m47l4Z3jghC+dtph/nKr/V1X9Z6WJltKb1lV/qqn+s5LUys6/nHiUIQhCShCEIQhCn4bg81SDyLWutqN5jXD2E3U7/AAhWfoR/Gz8VHfVwMdoveAdxNlIbSzvGk1hI+QSJdP2Pw4MowHDOYOe7wdkPJVCHY+rLmh0YDd4bx3mGzb58V02Fga0NGgAA8AqDHa5j42xxOBubmx3aleYLRvZI6SRpGVhf56+5car6YxSPjOrHOb7L5eSjq8bXbNTTT8pAwODmje6TW2cPFJP8H1n6Ifxs/FW9PiMD4muc9oJAuCQM9qq6jD52Sua1hIByNjqSJCc1OzFVG0uexrWjMlz2AfFJlMimjlF43A23G/2UOSF8Zs8EX35IQhCcTaEIQhCEIQhCttZRuObDcdyV7xaektOEY05h3XG7e9WCWBk7d5up+Oa642CsMOo/e6lsR1azwGvySmRzSPalksoaVPloy02UGtpSmV6eGBrQ1oyGQXrK4dfgE2w3E2nIlVCUEFeMmITzW2WBxuufVSezaeQ3ZvO0nwXQnv3h0SF1nZQO5nB9kPiV84QYi5vFds2N2jHNIW77S5sTd5txcccxwS2qvoGkPPBXYlyOWKXxY406rKtx2CKN0kjrNYLnrPUB3lKVoASbBTedtDgwkb5BcBxLQQCfMe9bHOa4EEAgixBzBHUVzzZDFed175Xu1p5GtbfJjN9lmhX8RtOjklrri6eqacwP0DrsD2ryihEbdxp6A9AHVrez4DgpRIKj8h1ORyJ60pMa9agYnhznDoZqs1GEztN7EK7CNw4rO54hCFQ48RnhyuUyodo5CbOFwrJLTRHN7W+2yruN8kzNlh4IQuKbRP3qupPaqal3vmcUuTzm/KzVj9dwSvHiZSkajNkDnOaP427xdUMzC3lHbfuKEIQlplCEIQhbaapfE4PjcWuGhC6Bs5tgya0c9mS6B2jHn7iudIUKsoIattnjPYRrHnwKm0ldLTOuzVtGwrt4KySTY9jxSsMji4uu4b2ZDeATtYGeP2cjmXvYkX4Lbwv9owPta4vZeJVjePRUjembvPosb6R/AJm8XBtkbe5cbxNjxNIJCXPEjgS7MnNWWE0DKuQ6ZsG7NpVfilc+lYNAZu27lIxrGpat15DZg9Fg9Fv4lLUIW2jjZG0NYLAbljpJHyO0nm5KEIQlpCEIQhC8XqY0tLvU0z/0b4fO4KWpDHhxcOibdwPilvYWgE7RdeTQkJtg2JGMgE5Z/FGKUu7w4Jfu9L2j4rsi1n6SaDJK47AB238leQGSi6iVGG307vikj6qWMWbdaDjFQOPEcO8Jsa1rKx3soJHg6mk9xXtZg54BKJ6FzeBTdm0Uo9IA+IW0Y8x3pxj2KQvJw5wVZdEQrzPgT5KKCeMETRwNPRyc5lr2uOI1HtS8VNK/Vu6V2bZrDYXUdOWuy5CO38K7a6s8NqHNl0hsC4pR7TVcP5zfb1SdL/dr5rDHtpJaoNa4bjG57oJIc/tH2ae1WTbrZpkVS4U7mneG+9gt9G86j2624XVTfg0vZ8wmC4g2K3UVLG8NmY3XmMk12BrHMqHG/wCacB477PwXQRi7xxK5UzBZBnkLfrAEJ5hTqtpDWOEn6jrynyzS2yAZKLWYZLK4yA9qvX9+SD1isTtBL1lTsAwSWZt6iDkMrg7wId+7qE7bstCNXJ4G6oHs0HaJ7s1UztHNwJWBxqsfk3e81dY8Apm65+5S4qeFnoxgn3rqQqFFS183rEeFymNPsZNJnPMQOq/3BXKScNHSc2Md5ASit2kp4/XMh/V0Qhc0wXDxyuIxDMNklhb3gSSAfAKhkWyOoyXSNk5xJU1rrW36hzwOoOkeVS9paLkamRtsi7lG97XZqjppv8+eM/1I6gPNQqyL/EikG9wPWSUrQhCtlUIQhCEIW+hpzLIyMaveG+85rQmGB17aeXlS3ec1p5McN85XKbmc5sZLBc2y47E5CGl4DzYXz4LqdTUxUsQL3BrGNDR1mw0A4qj4htvM6QGEBsbT6LhvGQfrdXsVfxPEpal+/K654D1WjqAURVFFgsUQ0puU49g8+Kta3F5JDoxclo7T5cF1fANooqsWB3ZQOkw6+I6wqft/Q8nUCQDoytv+8Mj9yrUby0hzSWuBuCMiCm+I48amBscwvLG4Fjx6w0Id3ohww0tUJYc2HIjaB459aJcRFVTGOXnDMHYeO4pMhCFdqmQhCEIQhCLeeSEK3YNS/wD5lS8+ud4eDbKnrp1TSchhjmcRBn+0cz8VzEqrwib2xmfsL8uwBWeKxeyELNzfEq6YrAHsLm9SrEzLO/71lGHbQlmR6TTqCmbebVGjjG7iDpqVZyDJW36XmEdS+N2WmMuI9CVuoqiNwAcQD3qZPTlrbxta7TqPFLX7O5XZJvKPFLJTu1O6mgtvMwSxuYf5AjtC2xz3duyxN/hAUx2EwvFw23goWNTXa2VvEAHxslsGOuapAzXkssD43ljhm02PUmU2BAaLopxHmWHU5Gcz4Gtib3gZuPcFzAbSHqXUcAroH08EskLZJORYLyXcGgDINByC7YqfhOiyYukBIA1b/wA2rnsdFU1Di6Nkkj3ElzgHEFx1JdoFjiuEVVMWiZhbvt3m2IcD1i4yuOrvXW3bTNAsIm5aZWASfaDGedROiLWt4scBmx/AhNmHJa9uOuLwC0Bvf+DgqpsFgfOp3NmbvNEbngOJAuHNGdjnkSuqUmCthFmlkbepgaweS47snitRFUyBziHNicw2/bbp7lZJ8Xmf6x80qNlgomKVTpJuS7KwXQ5J4Y/Sn92aW1W0tMzTed4myowjlk60yoNm3POYJ8U6qsm6YVO23CKJvtu5RP76rqjJhcwHsNDfgrLhuzEUdi8AnqVig3WizGgAdQshcXPqfZaomN5C8313ifvTyi2NiZnIfvVle5x7goc9RGz05B7ChC5Tsy4MxCtjHo8tMG+DZ3geSP7Q8M3mNqGjOPoP/YOh9h+KU0deG4rK4HoyVVSz910rrfcuh1MDZGOY4Xa4FpHcVj8TkdSYi2YbQDxGop6hjbU0b4TsJ+9wuJoU7G8NdSyujdpe7T2mcCoK1Eb2yND2m4KzD2OY4tdrCEIQlJCEIQhCEIQhCEIQhCEIQhCEIQhCE82PwznFQ246EX0r+rL0R70ka0kgAXJNgBxK6tspg/NYQD9Y/pyHv4D2KrxesFPTkDnOyHiez7qzwqkM84J5rcz4Batt5t2kf+sWs95XLFff7SKuzY4gdXF58BkPiqGmsBiLKS/SJPh4J3G5A6qt0QB4+KSSROYVtgrt3XJWyWljlGlikWI4I5mYFwrxMwVOi8PGsZpjhmNubbpXCeVD21EZI9IBc6dC5hyuCmOHYw+M62PkU05i3NFirJ2jSyKsVFIN0xSaE2Hcltfgjm5szb3JpDLFUjIhknkV6JZYDuuGXfouNfbJQsYwg1P79Pz9o6Xr+ZKqvgc3ULruzNO40sGX5mP+VVhkkUg6TBfzXaNl2RCkp91g+oi4fqhPg3WYptNsjmPBBGw5FVNuFvdo0+5bmbOSu9Q+5X5sg4BZCRKU1UCLYp3Kcru2cWbh0zF7i/eEwi2WI1AVpqq1kTS+V7WMGpeQ0D3qvRY2+veY6TebADaaoI3TbsRA+ses6e5cJATrY3vF9g27AttFhbQTxAO6TwuNQm8e60WaFsdStbGGMFg0WaB1BI6mZzCupsplPUtZm9wCTVu1TGZMSjEt6TioMGFlxQuLbW7TSv0cUqkllk61bsM2dZq4J4KGCPLdCEL54rnFszzo5srj7Q8rrWD1onhZIPWaL9ztCFy3aMAVdSBoKqpA8OWcrD/Z9i26407zk/pR37XFvtWfxylMsHtG62Z9W3zUbCKkRVBYdT/vfLyVm2mwNtXHYZStuY3d/Ue4rldRA6NxY8FrmmxBXbEh2m2bZVt3m2bMB0XcHdzlT4Tivu/7Up5B27j5HarPFMN9v+5Hzh3+u5ctQt9ZSPheWStLXDgePeDxC0LYghwuNRWSc0tNihCELq4hCEIQhCEIQhCEIQhC8A/71q77K7JE2mqRYasjOvcXfgo1XVxUzNOQ8BtP53KTTUklS/QYOJ2BZbEbOWtUTD7Jp4frFXgoAtokm12Lc2gNj9JJdkY4959gWIllmr6gb3ZAbh+a1soooqKA7m5k7T+bFQtrK/l6l5Bu1n0TfBuvndJ0IW8hibFG2NupossRNIZXl7tZN1ZKvDyw3AWMc3B4TWkr2yixWutoeLU6kAbkjxDBGyDeYqvW4eWGxCukM5YbHRbquhZO3K111SoKp8TrtK53GHsPRKtGF4xvtDZhvN0v6zfaluI4cY3ZjJQQ8sPd7FxzbrTUGOMbk+47x5q6ihvnG4EFPsKxusp2hrZQWNADWvaJA0DgMr+a5vDiD26EhW/D8EmljZIahrRIxrwN1ziA4Xtqm9Bw1K6/+pQTjlEHiPS6uLNuakathP7rh/yWio2zrX9Fr2sJyHJsu4nuvdQ8P2cjGcs739zQ2MfeVacL5Cm+qia09r0nn945pYa/aVEkqqBmbIgTwy70uwvZKpq3CSukeGagPc4yu7gD6A81f6SkjhYI4mhjGizQMgPxKQSY062RSyqxSY6EpxrQFWVFVJPzsgNQGQH5vV6a9JdoCy2RG93KqskqZDbfPvU+lwuUdJ7r+aUoy2Ydhz35kZJyyhDOC109YW5AKYZSRmhC9bJZQat9815PVAZLFvSCELhOPG9VUHrqJz/7XKJFIWuDmmzmkOBHAhS8ebaqqB1VE4/9rlBTJWecSHHj4rrWzeMtq4g7SRthI3qPX4FNlxzCMTfSyCSM9zhwe3iCurYPikdVGHxn9ocWnqKxGK4aaZ+mzmHu+XkthhmICoboO547/n5rzFsJiqW7srb9Thk5vgVQMZ2Qmgu6P6WPu9MDvHFdOXijUeJT0uTDcbjq9E/V4fDU5uFjvGv1XECLGxFjxByIXi7BiOCwT/WRAnrHRd7wq5WbAsP1Urm9zgHBaSDHqd/+wFp7R3eSz02Bzs5hDh2HsKoSFaJthqkei5jh4lqjnY2s7Df4wp7cSpD/AMre1QnYfVN1xnsVfQrJFsTVHXdb4uv8AmVLsAfzs/iGD7ykPxWjZrkB4ZpbMMqnfwI45KkpnhWBT1J+jYQ3i93RaPxXQcP2UpYc+T33DjL0vLRO2tAyAsO5VNT+oRa0Des+Xn2K0p8BN7zO6h5pBgOysVNZzvpJe04ZN/ZCsCFjJIGglxAAFyTkAFnJppJ36chuVoIoY4W6LBYLGpnbG0vebNaCSTwC5NtDi7qqYv8AUHRjHU3r8SmW120hqTycRtC058OUPX4KtLWYPhpgHtZByjqG4eZWXxbEBMfZR80d58kIQhXqpFtpKwjMFWTDcWDsnKlPu3RbqWrz6inE4WbQr3VUbZBdqVODojqvMLxbg5MMQiEjbtSSkrTNG2dmYzVTxCgcwnLJP8Nqtx267rUvFN22YvcIXWuIVALuBXW8C/JYPsIv5AuYVrRc5LqWAR/5eEf+GL+QJYVnSm5JU2N6zdKVmKdanNXVOWyKbNNKchwSPdKnUVRu6oQprnOYclLpKiR2uizpntkUtzgwIQpkJaBmolbibQLBK6msc42Czo8OdIcwhCjOc55unuDQE66KXTYeyMZ5lb3OvkMh5IQvnjaf8sqv9XVf1npYmO0h/wA5U2zHOam3f9M5Lkys6/nHiUKZhWJSUz9+J1j6w9V46iFDQkvY17S1wuChj3MIc02IXVsA2kiqha+5LxY7X93rCdLiDSQbgkEZgjIgq0YPtrLFZsw5Vul9HgfesvXYC4HSp8x0Tr6jt6+1aWjxtp5M+R3jV1hdIXiU4btHTT+jIA7sydF3mmwKzskT4jovBB+eSvo5GSC7CCPkhCEJCWhCEIQvV4olbicMIvJI1vcSL+5VTFduhm2mZc6b78h7ApdNQz1B/baeOodqiz1sEA/cd1ayrZiOIR07S+V4aPM9wHFc42k2mfVdBt2Qj1eL+934JRW1sk7t+V5e7v0HgOCjrV4fg8dMdN/Kf3DgPErMV2LSTgsZyW954+SAhCFcqoQhCEIW6qpbJdJFbRPqtKZksJbHELVBUW1T7C8X3cnaKryaqVAupb25XVprqASdOI59SiirkZ0Xi471MwLT2LzGElMkKM6jhqBpuuXVsMwAsp4SMxyEX8gXI6LVfQ2DfksP2EX8gSmqww4klyqE8JGVlGZTknRWXEdVBYlK0UBtDdZtw5Mgs2oQokMe5oveTfIcltmTDCUIRR4UG5v9ynb1smiw7llNqvI9UIWmqnZE3ekdYeZVD2h2tfJeOA7rdMtT4lM9ulRKD0vahCqtbflH313338d43WhSsT+ul+1k/nKipi6qHUuZz7vVCF4V6i6T7p/bu9UIQUIuj3T+3d6rxTaTFZ4vq5nt7r3HuKhoSXNa8WcLj55pTKdzTdrrH5f+qwQ7Z1bdXtd+00X8lJG3lT2I/c78VVl6VEdh1I7MxBS2zVTRlKVZJdt6o6brfBt/il1VtFVSZOndbqbZg8krXqWyipmZtjb2DxSHuqH5OlP51rxxJNyST1k3KEIClXUX3T593qhCEIuj3T+3d6oQhCLo91/t3eqEXQhF0e6f27vV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 descr="drapeau algerie mauritani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8203" y="1956481"/>
            <a:ext cx="2838450" cy="1367292"/>
          </a:xfrm>
          <a:prstGeom prst="rect">
            <a:avLst/>
          </a:prstGeom>
        </p:spPr>
      </p:pic>
      <p:sp>
        <p:nvSpPr>
          <p:cNvPr id="9" name="object 2"/>
          <p:cNvSpPr txBox="1">
            <a:spLocks noGrp="1"/>
          </p:cNvSpPr>
          <p:nvPr>
            <p:ph type="title"/>
          </p:nvPr>
        </p:nvSpPr>
        <p:spPr>
          <a:xfrm>
            <a:off x="308067" y="231228"/>
            <a:ext cx="5462231" cy="410477"/>
          </a:xfrm>
          <a:prstGeom prst="rect">
            <a:avLst/>
          </a:prstGeom>
        </p:spPr>
        <p:txBody>
          <a:bodyPr vert="horz" wrap="square" lIns="0" tIns="25507" rIns="0" bIns="0" rtlCol="0">
            <a:spAutoFit/>
          </a:bodyPr>
          <a:lstStyle/>
          <a:p>
            <a:pPr marL="26849">
              <a:lnSpc>
                <a:spcPct val="100000"/>
              </a:lnSpc>
              <a:spcBef>
                <a:spcPts val="201"/>
              </a:spcBef>
            </a:pPr>
            <a:r>
              <a:rPr lang="fr-FR" sz="2500" spc="-63" dirty="0" smtClean="0">
                <a:solidFill>
                  <a:srgbClr val="0070C0"/>
                </a:solidFill>
              </a:rPr>
              <a:t>Consolidation de la dimension internationale</a:t>
            </a:r>
            <a:endParaRPr sz="2500">
              <a:solidFill>
                <a:srgbClr val="0070C0"/>
              </a:solidFill>
            </a:endParaRPr>
          </a:p>
        </p:txBody>
      </p:sp>
      <p:grpSp>
        <p:nvGrpSpPr>
          <p:cNvPr id="10" name="object 4"/>
          <p:cNvGrpSpPr/>
          <p:nvPr/>
        </p:nvGrpSpPr>
        <p:grpSpPr>
          <a:xfrm>
            <a:off x="561359" y="711506"/>
            <a:ext cx="5886534" cy="40262"/>
            <a:chOff x="1488224" y="1798695"/>
            <a:chExt cx="2783840" cy="19050"/>
          </a:xfrm>
        </p:grpSpPr>
        <p:sp>
          <p:nvSpPr>
            <p:cNvPr id="11" name="object 5"/>
            <p:cNvSpPr/>
            <p:nvPr/>
          </p:nvSpPr>
          <p:spPr>
            <a:xfrm>
              <a:off x="1488224" y="1798695"/>
              <a:ext cx="2783840" cy="19050"/>
            </a:xfrm>
            <a:custGeom>
              <a:avLst/>
              <a:gdLst/>
              <a:ahLst/>
              <a:cxnLst/>
              <a:rect l="l" t="t" r="r" b="b"/>
              <a:pathLst>
                <a:path w="2783840" h="19050">
                  <a:moveTo>
                    <a:pt x="0" y="18979"/>
                  </a:moveTo>
                  <a:lnTo>
                    <a:pt x="0" y="0"/>
                  </a:lnTo>
                  <a:lnTo>
                    <a:pt x="2783598" y="0"/>
                  </a:lnTo>
                  <a:lnTo>
                    <a:pt x="278359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D8B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/>
            <p:cNvSpPr/>
            <p:nvPr/>
          </p:nvSpPr>
          <p:spPr>
            <a:xfrm>
              <a:off x="1488224" y="1798695"/>
              <a:ext cx="1043940" cy="19050"/>
            </a:xfrm>
            <a:custGeom>
              <a:avLst/>
              <a:gdLst/>
              <a:ahLst/>
              <a:cxnLst/>
              <a:rect l="l" t="t" r="r" b="b"/>
              <a:pathLst>
                <a:path w="1043939" h="19050">
                  <a:moveTo>
                    <a:pt x="0" y="18979"/>
                  </a:moveTo>
                  <a:lnTo>
                    <a:pt x="0" y="0"/>
                  </a:lnTo>
                  <a:lnTo>
                    <a:pt x="1043848" y="0"/>
                  </a:lnTo>
                  <a:lnTo>
                    <a:pt x="104384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FF4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2546" y="5402482"/>
            <a:ext cx="19431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72006" y="5827329"/>
            <a:ext cx="17811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991240188"/>
      </p:ext>
    </p:extLst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6668" y="-55781"/>
            <a:ext cx="10515600" cy="1325563"/>
          </a:xfrm>
        </p:spPr>
        <p:txBody>
          <a:bodyPr>
            <a:normAutofit/>
          </a:bodyPr>
          <a:lstStyle/>
          <a:p>
            <a:r>
              <a:rPr lang="fr-FR" sz="3500" dirty="0" smtClean="0">
                <a:solidFill>
                  <a:srgbClr val="0070C0"/>
                </a:solidFill>
                <a:latin typeface="Lucian sans unicode"/>
              </a:rPr>
              <a:t>Distinctions</a:t>
            </a:r>
            <a:endParaRPr lang="fr-FR" sz="3500" dirty="0">
              <a:solidFill>
                <a:srgbClr val="0070C0"/>
              </a:solidFill>
              <a:latin typeface="Lucian sans unicode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06411" y="914408"/>
            <a:ext cx="103051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56343" y="1756030"/>
            <a:ext cx="10609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Lucian sans unicode"/>
              </a:rPr>
              <a:t>Projet </a:t>
            </a:r>
            <a:r>
              <a:rPr lang="fr-FR" dirty="0" smtClean="0">
                <a:solidFill>
                  <a:srgbClr val="0070C0"/>
                </a:solidFill>
                <a:latin typeface="Lucian sans unicode"/>
              </a:rPr>
              <a:t>«Oumni» </a:t>
            </a:r>
            <a:r>
              <a:rPr lang="fr-FR" dirty="0" smtClean="0">
                <a:latin typeface="Lucian sans unicode"/>
              </a:rPr>
              <a:t>sur le diagnostic du cancer du sein par l'utilisation de l'intelligence artificielle.</a:t>
            </a:r>
            <a:endParaRPr lang="fr-FR" dirty="0">
              <a:latin typeface="Lucian sans unicode"/>
            </a:endParaRPr>
          </a:p>
        </p:txBody>
      </p:sp>
      <p:pic>
        <p:nvPicPr>
          <p:cNvPr id="8" name="Picture 3" descr="Erasmus ICM+ | University of Tlemc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252" y="4312189"/>
            <a:ext cx="3314174" cy="1230979"/>
          </a:xfrm>
          <a:prstGeom prst="rect">
            <a:avLst/>
          </a:prstGeom>
          <a:noFill/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295" r="59108" b="13565"/>
          <a:stretch>
            <a:fillRect/>
          </a:stretch>
        </p:blipFill>
        <p:spPr bwMode="auto">
          <a:xfrm>
            <a:off x="4102926" y="4116427"/>
            <a:ext cx="1339931" cy="145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2330" y="2851908"/>
            <a:ext cx="5689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smtClean="0">
                <a:latin typeface="Lucian sans unicode"/>
              </a:rPr>
              <a:t>En marge de de la semaine scientifique organisée à Alger du 16 au 19 mai 2021.</a:t>
            </a:r>
            <a:endParaRPr lang="fr-FR" dirty="0">
              <a:latin typeface="Lucian sans unicode"/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3821" y="2521510"/>
            <a:ext cx="5640179" cy="377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1761816" y="1177887"/>
            <a:ext cx="8601367" cy="665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an sans unicode"/>
                <a:ea typeface="+mj-ea"/>
                <a:cs typeface="+mj-cs"/>
              </a:rPr>
              <a:t>3</a:t>
            </a:r>
            <a:r>
              <a:rPr kumimoji="0" lang="fr-FR" sz="25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an sans unicode"/>
                <a:ea typeface="+mj-ea"/>
                <a:cs typeface="+mj-cs"/>
              </a:rPr>
              <a:t>e</a:t>
            </a:r>
            <a:r>
              <a:rPr kumimoji="0" lang="fr-FR" sz="25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an sans unicode"/>
                <a:ea typeface="+mj-ea"/>
                <a:cs typeface="+mj-cs"/>
              </a:rPr>
              <a:t> place au </a:t>
            </a:r>
            <a:r>
              <a:rPr lang="fr-FR" sz="2500" dirty="0" smtClean="0">
                <a:solidFill>
                  <a:srgbClr val="0070C0"/>
                </a:solidFill>
                <a:latin typeface="Lucian sans unicode"/>
                <a:ea typeface="+mj-ea"/>
                <a:cs typeface="+mj-cs"/>
              </a:rPr>
              <a:t>c</a:t>
            </a:r>
            <a:r>
              <a:rPr kumimoji="0" lang="fr-FR" sz="25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an sans unicode"/>
                <a:ea typeface="+mj-ea"/>
                <a:cs typeface="+mj-cs"/>
              </a:rPr>
              <a:t>oncours</a:t>
            </a:r>
            <a:r>
              <a:rPr kumimoji="0" lang="fr-FR" sz="25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an sans unicode"/>
                <a:ea typeface="+mj-ea"/>
                <a:cs typeface="+mj-cs"/>
              </a:rPr>
              <a:t> national</a:t>
            </a:r>
            <a:r>
              <a:rPr lang="fr-FR" sz="2500" dirty="0" smtClean="0">
                <a:solidFill>
                  <a:srgbClr val="0070C0"/>
                </a:solidFill>
                <a:latin typeface="Lucian sans unicode"/>
                <a:ea typeface="+mj-ea"/>
                <a:cs typeface="+mj-cs"/>
              </a:rPr>
              <a:t>« </a:t>
            </a:r>
            <a:r>
              <a:rPr kumimoji="0" lang="fr-FR" sz="25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an sans unicode"/>
                <a:ea typeface="+mj-ea"/>
                <a:cs typeface="+mj-cs"/>
              </a:rPr>
              <a:t>Ma thèse en 180 secondes »</a:t>
            </a:r>
            <a:endParaRPr kumimoji="0" lang="fr-FR" sz="2500" b="0" i="0" u="none" strike="noStrike" kern="1200" cap="none" spc="0" normalizeH="0" baseline="30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ucian sans unicode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895"/>
            <a:ext cx="10515600" cy="1325563"/>
          </a:xfrm>
        </p:spPr>
        <p:txBody>
          <a:bodyPr>
            <a:normAutofit/>
          </a:bodyPr>
          <a:lstStyle/>
          <a:p>
            <a:r>
              <a:rPr lang="fr-FR" sz="3500" dirty="0" smtClean="0">
                <a:solidFill>
                  <a:srgbClr val="0070C0"/>
                </a:solidFill>
                <a:latin typeface="Lucian sans unicode"/>
              </a:rPr>
              <a:t>Distinctions</a:t>
            </a:r>
            <a:endParaRPr lang="fr-FR" sz="3500" dirty="0">
              <a:solidFill>
                <a:srgbClr val="0070C0"/>
              </a:solidFill>
              <a:latin typeface="Lucian sans unicode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957943" y="975084"/>
            <a:ext cx="103051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/>
          <p:cNvSpPr txBox="1">
            <a:spLocks/>
          </p:cNvSpPr>
          <p:nvPr/>
        </p:nvSpPr>
        <p:spPr>
          <a:xfrm>
            <a:off x="782777" y="1100039"/>
            <a:ext cx="10515600" cy="714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300" dirty="0" smtClean="0">
                <a:solidFill>
                  <a:srgbClr val="0070C0"/>
                </a:solidFill>
                <a:latin typeface="Lucian sans unicode"/>
                <a:ea typeface="+mj-ea"/>
                <a:cs typeface="+mj-cs"/>
              </a:rPr>
              <a:t>Concours national PHIKRA 2021</a:t>
            </a:r>
            <a:endParaRPr kumimoji="0" lang="fr-FR" sz="2300" b="0" i="0" u="none" strike="noStrike" kern="1200" cap="none" spc="0" normalizeH="0" baseline="30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ucian sans unicode"/>
              <a:ea typeface="+mj-ea"/>
              <a:cs typeface="+mj-cs"/>
            </a:endParaRPr>
          </a:p>
        </p:txBody>
      </p:sp>
      <p:pic>
        <p:nvPicPr>
          <p:cNvPr id="9" name="Image 8" descr="1624362219079.jpg"/>
          <p:cNvPicPr>
            <a:picLocks noChangeAspect="1"/>
          </p:cNvPicPr>
          <p:nvPr/>
        </p:nvPicPr>
        <p:blipFill>
          <a:blip r:embed="rId2" cstate="print"/>
          <a:srcRect l="17904" r="17253"/>
          <a:stretch>
            <a:fillRect/>
          </a:stretch>
        </p:blipFill>
        <p:spPr>
          <a:xfrm>
            <a:off x="7661563" y="2039558"/>
            <a:ext cx="3837709" cy="39455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2330" y="1979043"/>
            <a:ext cx="707901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fr-FR" dirty="0" smtClean="0">
                <a:latin typeface="Lucian sans unicode"/>
              </a:rPr>
              <a:t>Organisé par le club scientifique PHOENIX, ESG2E Oran.</a:t>
            </a:r>
          </a:p>
          <a:p>
            <a:pPr algn="just">
              <a:buFont typeface="Wingdings" pitchFamily="2" charset="2"/>
              <a:buChar char="Ø"/>
            </a:pPr>
            <a:r>
              <a:rPr lang="fr-FR" dirty="0" smtClean="0">
                <a:latin typeface="Lucian sans unicode"/>
              </a:rPr>
              <a:t>Du 09/09/2020 au 17/06/2021, Hôtel </a:t>
            </a:r>
            <a:r>
              <a:rPr lang="fr-FR" dirty="0" err="1" smtClean="0">
                <a:latin typeface="Lucian sans unicode"/>
              </a:rPr>
              <a:t>Rodina</a:t>
            </a:r>
            <a:r>
              <a:rPr lang="fr-FR" dirty="0" smtClean="0">
                <a:latin typeface="Lucian sans unicode"/>
              </a:rPr>
              <a:t>, Oran.</a:t>
            </a:r>
          </a:p>
          <a:p>
            <a:pPr algn="just">
              <a:buFont typeface="Wingdings" pitchFamily="2" charset="2"/>
              <a:buChar char="Ø"/>
            </a:pPr>
            <a:r>
              <a:rPr lang="fr-FR" dirty="0" smtClean="0">
                <a:latin typeface="Lucian sans unicode"/>
              </a:rPr>
              <a:t> Au départ</a:t>
            </a:r>
            <a:r>
              <a:rPr lang="fr-FR" dirty="0" smtClean="0">
                <a:solidFill>
                  <a:srgbClr val="0070C0"/>
                </a:solidFill>
                <a:latin typeface="Lucian sans unicode"/>
              </a:rPr>
              <a:t> 112 </a:t>
            </a:r>
            <a:r>
              <a:rPr lang="fr-FR" dirty="0" smtClean="0">
                <a:latin typeface="Lucian sans unicode"/>
              </a:rPr>
              <a:t>équipes et autant d’idées innovantes.</a:t>
            </a:r>
          </a:p>
          <a:p>
            <a:pPr algn="just">
              <a:buFont typeface="Wingdings" pitchFamily="2" charset="2"/>
              <a:buChar char="Ø"/>
            </a:pPr>
            <a:r>
              <a:rPr lang="fr-FR" dirty="0" smtClean="0">
                <a:latin typeface="Lucian sans unicode"/>
              </a:rPr>
              <a:t>Concours ouvert à tous les étudiants algériens.</a:t>
            </a:r>
          </a:p>
          <a:p>
            <a:pPr algn="just">
              <a:buFont typeface="Wingdings" pitchFamily="2" charset="2"/>
              <a:buChar char="Ø"/>
            </a:pPr>
            <a:r>
              <a:rPr lang="fr-FR" dirty="0" smtClean="0">
                <a:latin typeface="Lucian sans unicode"/>
              </a:rPr>
              <a:t>1</a:t>
            </a:r>
            <a:r>
              <a:rPr lang="fr-FR" baseline="30000" dirty="0" smtClean="0">
                <a:latin typeface="Lucian sans unicode"/>
              </a:rPr>
              <a:t>er</a:t>
            </a:r>
            <a:r>
              <a:rPr lang="fr-FR" dirty="0" smtClean="0">
                <a:latin typeface="Lucian sans unicode"/>
              </a:rPr>
              <a:t> prix: </a:t>
            </a:r>
            <a:r>
              <a:rPr lang="fr-FR" b="1" dirty="0" smtClean="0">
                <a:solidFill>
                  <a:srgbClr val="0070C0"/>
                </a:solidFill>
                <a:latin typeface="Lucian sans unicode"/>
              </a:rPr>
              <a:t>MN BRACELET </a:t>
            </a:r>
            <a:r>
              <a:rPr lang="ar-DZ" sz="2000" b="1" dirty="0" smtClean="0">
                <a:solidFill>
                  <a:srgbClr val="0070C0"/>
                </a:solidFill>
                <a:latin typeface="Lucian sans unicode"/>
              </a:rPr>
              <a:t>سوار أمان</a:t>
            </a:r>
            <a:endParaRPr lang="fr-FR" sz="2000" b="1" dirty="0">
              <a:solidFill>
                <a:srgbClr val="0070C0"/>
              </a:solidFill>
              <a:latin typeface="Lucian sans unicod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7090" y="3798680"/>
            <a:ext cx="7218214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750" dirty="0" smtClean="0">
                <a:solidFill>
                  <a:srgbClr val="0070C0"/>
                </a:solidFill>
                <a:latin typeface="Lucian sans unicode"/>
              </a:rPr>
              <a:t>Nesrine DEGDEG : </a:t>
            </a:r>
            <a:r>
              <a:rPr lang="fr-FR" sz="1750" dirty="0" smtClean="0">
                <a:latin typeface="Lucian sans unicode"/>
              </a:rPr>
              <a:t>4</a:t>
            </a:r>
            <a:r>
              <a:rPr lang="fr-FR" sz="1750" baseline="30000" dirty="0" smtClean="0">
                <a:latin typeface="Lucian sans unicode"/>
              </a:rPr>
              <a:t>e</a:t>
            </a:r>
            <a:r>
              <a:rPr lang="fr-FR" sz="1750" dirty="0" smtClean="0">
                <a:latin typeface="Lucian sans unicode"/>
              </a:rPr>
              <a:t> année génie industriel à ESSAT</a:t>
            </a:r>
            <a:endParaRPr lang="ar-DZ" sz="1750" dirty="0" smtClean="0">
              <a:latin typeface="Lucian sans unicode"/>
            </a:endParaRPr>
          </a:p>
          <a:p>
            <a:r>
              <a:rPr lang="fr-FR" sz="1750" dirty="0" err="1" smtClean="0">
                <a:solidFill>
                  <a:srgbClr val="0070C0"/>
                </a:solidFill>
                <a:latin typeface="Lucian sans unicode"/>
              </a:rPr>
              <a:t>Majda</a:t>
            </a:r>
            <a:r>
              <a:rPr lang="fr-FR" sz="1750" dirty="0" smtClean="0">
                <a:solidFill>
                  <a:srgbClr val="0070C0"/>
                </a:solidFill>
                <a:latin typeface="Lucian sans unicode"/>
              </a:rPr>
              <a:t> MIMOUN : </a:t>
            </a:r>
            <a:r>
              <a:rPr lang="fr-FR" sz="1750" dirty="0" smtClean="0">
                <a:latin typeface="Lucian sans unicode"/>
              </a:rPr>
              <a:t>4</a:t>
            </a:r>
            <a:r>
              <a:rPr lang="fr-FR" sz="1750" baseline="30000" dirty="0" smtClean="0">
                <a:latin typeface="Lucian sans unicode"/>
              </a:rPr>
              <a:t>e</a:t>
            </a:r>
            <a:r>
              <a:rPr lang="fr-FR" sz="1750" dirty="0" smtClean="0">
                <a:latin typeface="Lucian sans unicode"/>
              </a:rPr>
              <a:t> année génie industriel à ESSAT</a:t>
            </a:r>
          </a:p>
          <a:p>
            <a:r>
              <a:rPr lang="fr-FR" sz="1750" dirty="0" err="1" smtClean="0">
                <a:solidFill>
                  <a:srgbClr val="0070C0"/>
                </a:solidFill>
                <a:latin typeface="Lucian sans unicode"/>
              </a:rPr>
              <a:t>Nadjib</a:t>
            </a:r>
            <a:r>
              <a:rPr lang="fr-FR" sz="1750" dirty="0" smtClean="0">
                <a:solidFill>
                  <a:srgbClr val="0070C0"/>
                </a:solidFill>
                <a:latin typeface="Lucian sans unicode"/>
              </a:rPr>
              <a:t> DEGDEG : </a:t>
            </a:r>
            <a:r>
              <a:rPr lang="fr-FR" sz="1750" dirty="0" smtClean="0">
                <a:latin typeface="Lucian sans unicode"/>
              </a:rPr>
              <a:t>5</a:t>
            </a:r>
            <a:r>
              <a:rPr lang="fr-FR" sz="1750" baseline="30000" dirty="0" smtClean="0">
                <a:latin typeface="Lucian sans unicode"/>
              </a:rPr>
              <a:t>e</a:t>
            </a:r>
            <a:r>
              <a:rPr lang="fr-FR" sz="1750" dirty="0" smtClean="0">
                <a:latin typeface="Lucian sans unicode"/>
              </a:rPr>
              <a:t> année mécanique a l'école polytechnique de Lille</a:t>
            </a:r>
            <a:endParaRPr lang="fr-FR" sz="1750" dirty="0">
              <a:latin typeface="Lucian sans unicod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3229" y="5017915"/>
            <a:ext cx="73290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>
                <a:solidFill>
                  <a:srgbClr val="0070C0"/>
                </a:solidFill>
                <a:latin typeface="Lucian sans unicode"/>
              </a:rPr>
              <a:t>Fonctionnalité principale du bracelet:</a:t>
            </a:r>
          </a:p>
          <a:p>
            <a:pPr algn="just"/>
            <a:endParaRPr lang="fr-FR" sz="500" dirty="0" smtClean="0">
              <a:solidFill>
                <a:srgbClr val="0070C0"/>
              </a:solidFill>
              <a:latin typeface="Lucian sans unicode"/>
            </a:endParaRPr>
          </a:p>
          <a:p>
            <a:pPr algn="just"/>
            <a:r>
              <a:rPr lang="fr-FR" sz="1750" dirty="0" smtClean="0">
                <a:latin typeface="Lucian sans unicode"/>
              </a:rPr>
              <a:t>Bracelet de localisation GPS+GSM à l’intention des personnes atteintes  de la maladie d’Alzheimer, enfants, pèlerins, </a:t>
            </a:r>
            <a:r>
              <a:rPr lang="fr-FR" sz="1750" dirty="0" err="1" smtClean="0">
                <a:latin typeface="Lucian sans unicode"/>
              </a:rPr>
              <a:t>etc</a:t>
            </a:r>
            <a:r>
              <a:rPr lang="fr-FR" sz="1750" dirty="0" smtClean="0">
                <a:latin typeface="Lucian sans unicode"/>
              </a:rPr>
              <a:t>… </a:t>
            </a:r>
            <a:endParaRPr lang="fr-FR" sz="1750" dirty="0">
              <a:latin typeface="Lucian sans unicode"/>
            </a:endParaRPr>
          </a:p>
        </p:txBody>
      </p:sp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494" y="134631"/>
            <a:ext cx="1781802" cy="410477"/>
          </a:xfrm>
          <a:prstGeom prst="rect">
            <a:avLst/>
          </a:prstGeom>
        </p:spPr>
        <p:txBody>
          <a:bodyPr vert="horz" wrap="square" lIns="0" tIns="25507" rIns="0" bIns="0" rtlCol="0">
            <a:spAutoFit/>
          </a:bodyPr>
          <a:lstStyle/>
          <a:p>
            <a:pPr marL="26849">
              <a:lnSpc>
                <a:spcPct val="100000"/>
              </a:lnSpc>
              <a:spcBef>
                <a:spcPts val="201"/>
              </a:spcBef>
            </a:pPr>
            <a:r>
              <a:rPr sz="2500" spc="32" dirty="0">
                <a:solidFill>
                  <a:srgbClr val="F9F9F9"/>
                </a:solidFill>
              </a:rPr>
              <a:t>Distinctions</a:t>
            </a:r>
            <a:endParaRPr sz="2500"/>
          </a:p>
        </p:txBody>
      </p:sp>
      <p:sp>
        <p:nvSpPr>
          <p:cNvPr id="3" name="object 3"/>
          <p:cNvSpPr/>
          <p:nvPr/>
        </p:nvSpPr>
        <p:spPr>
          <a:xfrm>
            <a:off x="1538554" y="1334719"/>
            <a:ext cx="2754934" cy="30454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5395" y="4727685"/>
            <a:ext cx="4961392" cy="1141002"/>
          </a:xfrm>
          <a:prstGeom prst="rect">
            <a:avLst/>
          </a:prstGeom>
        </p:spPr>
        <p:txBody>
          <a:bodyPr vert="horz" wrap="square" lIns="0" tIns="73835" rIns="0" bIns="0" rtlCol="0">
            <a:spAutoFit/>
          </a:bodyPr>
          <a:lstStyle/>
          <a:p>
            <a:pPr algn="ctr">
              <a:spcBef>
                <a:spcPts val="581"/>
              </a:spcBef>
            </a:pP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Majda </a:t>
            </a:r>
            <a:r>
              <a:rPr sz="2100" spc="53" dirty="0">
                <a:solidFill>
                  <a:srgbClr val="22373A"/>
                </a:solidFill>
                <a:latin typeface="Trebuchet MS"/>
                <a:cs typeface="Trebuchet MS"/>
              </a:rPr>
              <a:t>Mimoun </a:t>
            </a:r>
            <a:r>
              <a:rPr sz="2100" spc="-74" dirty="0">
                <a:solidFill>
                  <a:srgbClr val="22373A"/>
                </a:solidFill>
                <a:latin typeface="Trebuchet MS"/>
                <a:cs typeface="Trebuchet MS"/>
              </a:rPr>
              <a:t>et </a:t>
            </a:r>
            <a:r>
              <a:rPr sz="2100" spc="11" dirty="0">
                <a:solidFill>
                  <a:srgbClr val="22373A"/>
                </a:solidFill>
                <a:latin typeface="Trebuchet MS"/>
                <a:cs typeface="Trebuchet MS"/>
              </a:rPr>
              <a:t>Nesrine</a:t>
            </a:r>
            <a:r>
              <a:rPr sz="2100" spc="-211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22373A"/>
                </a:solidFill>
                <a:latin typeface="Trebuchet MS"/>
                <a:cs typeface="Trebuchet MS"/>
              </a:rPr>
              <a:t>Degdeg</a:t>
            </a:r>
            <a:endParaRPr sz="2100">
              <a:latin typeface="Trebuchet MS"/>
              <a:cs typeface="Trebuchet MS"/>
            </a:endParaRPr>
          </a:p>
          <a:p>
            <a:pPr marL="25507" marR="10740" algn="ctr">
              <a:lnSpc>
                <a:spcPct val="114599"/>
              </a:lnSpc>
            </a:pPr>
            <a:r>
              <a:rPr sz="2100" spc="-74" dirty="0">
                <a:solidFill>
                  <a:srgbClr val="FF4400"/>
                </a:solidFill>
                <a:latin typeface="Trebuchet MS"/>
                <a:cs typeface="Trebuchet MS"/>
              </a:rPr>
              <a:t>1er </a:t>
            </a:r>
            <a:r>
              <a:rPr sz="2100" spc="-21" dirty="0">
                <a:solidFill>
                  <a:srgbClr val="FF4400"/>
                </a:solidFill>
                <a:latin typeface="Trebuchet MS"/>
                <a:cs typeface="Trebuchet MS"/>
              </a:rPr>
              <a:t>Prix </a:t>
            </a:r>
            <a:r>
              <a:rPr sz="2100" spc="32" dirty="0">
                <a:solidFill>
                  <a:srgbClr val="22373A"/>
                </a:solidFill>
                <a:latin typeface="Trebuchet MS"/>
                <a:cs typeface="Trebuchet MS"/>
              </a:rPr>
              <a:t>au </a:t>
            </a:r>
            <a:r>
              <a:rPr sz="2100" spc="11" dirty="0">
                <a:solidFill>
                  <a:srgbClr val="22373A"/>
                </a:solidFill>
                <a:latin typeface="Trebuchet MS"/>
                <a:cs typeface="Trebuchet MS"/>
              </a:rPr>
              <a:t>concours </a:t>
            </a:r>
            <a:r>
              <a:rPr sz="2100" dirty="0">
                <a:solidFill>
                  <a:srgbClr val="22373A"/>
                </a:solidFill>
                <a:latin typeface="Trebuchet MS"/>
                <a:cs typeface="Trebuchet MS"/>
              </a:rPr>
              <a:t>national Phikra</a:t>
            </a:r>
            <a:r>
              <a:rPr sz="2100" spc="-328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2100" spc="-95" dirty="0">
                <a:solidFill>
                  <a:srgbClr val="22373A"/>
                </a:solidFill>
                <a:latin typeface="Trebuchet MS"/>
                <a:cs typeface="Trebuchet MS"/>
              </a:rPr>
              <a:t>2021  </a:t>
            </a:r>
            <a:r>
              <a:rPr sz="2100" spc="106" dirty="0">
                <a:solidFill>
                  <a:srgbClr val="FF4400"/>
                </a:solidFill>
                <a:latin typeface="Trebuchet MS"/>
                <a:cs typeface="Trebuchet MS"/>
              </a:rPr>
              <a:t>MN</a:t>
            </a:r>
            <a:r>
              <a:rPr sz="2100" spc="-95" dirty="0">
                <a:solidFill>
                  <a:srgbClr val="FF4400"/>
                </a:solidFill>
                <a:latin typeface="Trebuchet MS"/>
                <a:cs typeface="Trebuchet MS"/>
              </a:rPr>
              <a:t> </a:t>
            </a:r>
            <a:r>
              <a:rPr sz="2100" spc="-21" dirty="0">
                <a:solidFill>
                  <a:srgbClr val="FF4400"/>
                </a:solidFill>
                <a:latin typeface="Trebuchet MS"/>
                <a:cs typeface="Trebuchet MS"/>
              </a:rPr>
              <a:t>Bracelet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46249" y="991331"/>
            <a:ext cx="4979524" cy="33493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944244" y="4693920"/>
            <a:ext cx="5787172" cy="1141002"/>
          </a:xfrm>
          <a:prstGeom prst="rect">
            <a:avLst/>
          </a:prstGeom>
        </p:spPr>
        <p:txBody>
          <a:bodyPr vert="horz" wrap="square" lIns="0" tIns="73835" rIns="0" bIns="0" rtlCol="0">
            <a:spAutoFit/>
          </a:bodyPr>
          <a:lstStyle/>
          <a:p>
            <a:pPr algn="ctr">
              <a:spcBef>
                <a:spcPts val="581"/>
              </a:spcBef>
            </a:pPr>
            <a:r>
              <a:rPr sz="2100" spc="21" dirty="0">
                <a:solidFill>
                  <a:srgbClr val="22373A"/>
                </a:solidFill>
                <a:latin typeface="Trebuchet MS"/>
                <a:cs typeface="Trebuchet MS"/>
              </a:rPr>
              <a:t>Imane</a:t>
            </a:r>
            <a:r>
              <a:rPr sz="2100" spc="-6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2100" spc="-21" dirty="0">
                <a:solidFill>
                  <a:srgbClr val="22373A"/>
                </a:solidFill>
                <a:latin typeface="Trebuchet MS"/>
                <a:cs typeface="Trebuchet MS"/>
              </a:rPr>
              <a:t>Nedjar</a:t>
            </a:r>
            <a:endParaRPr sz="2100">
              <a:latin typeface="Trebuchet MS"/>
              <a:cs typeface="Trebuchet MS"/>
            </a:endParaRPr>
          </a:p>
          <a:p>
            <a:pPr marL="26849" marR="10740" algn="ctr">
              <a:lnSpc>
                <a:spcPct val="114599"/>
              </a:lnSpc>
            </a:pPr>
            <a:r>
              <a:rPr sz="2100" spc="-74" dirty="0">
                <a:solidFill>
                  <a:srgbClr val="FF4400"/>
                </a:solidFill>
                <a:latin typeface="Trebuchet MS"/>
                <a:cs typeface="Trebuchet MS"/>
              </a:rPr>
              <a:t>1er </a:t>
            </a:r>
            <a:r>
              <a:rPr sz="2100" spc="-21" dirty="0">
                <a:solidFill>
                  <a:srgbClr val="FF4400"/>
                </a:solidFill>
                <a:latin typeface="Trebuchet MS"/>
                <a:cs typeface="Trebuchet MS"/>
              </a:rPr>
              <a:t>Prix </a:t>
            </a:r>
            <a:r>
              <a:rPr sz="2100" spc="32" dirty="0">
                <a:solidFill>
                  <a:srgbClr val="22373A"/>
                </a:solidFill>
                <a:latin typeface="Trebuchet MS"/>
                <a:cs typeface="Trebuchet MS"/>
              </a:rPr>
              <a:t>au </a:t>
            </a:r>
            <a:r>
              <a:rPr sz="2100" spc="11" dirty="0">
                <a:solidFill>
                  <a:srgbClr val="22373A"/>
                </a:solidFill>
                <a:latin typeface="Trebuchet MS"/>
                <a:cs typeface="Trebuchet MS"/>
              </a:rPr>
              <a:t>concours </a:t>
            </a:r>
            <a:r>
              <a:rPr sz="2100" dirty="0">
                <a:solidFill>
                  <a:srgbClr val="22373A"/>
                </a:solidFill>
                <a:latin typeface="Trebuchet MS"/>
                <a:cs typeface="Trebuchet MS"/>
              </a:rPr>
              <a:t>national </a:t>
            </a: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She’s </a:t>
            </a:r>
            <a:r>
              <a:rPr sz="2100" spc="53" dirty="0">
                <a:solidFill>
                  <a:srgbClr val="22373A"/>
                </a:solidFill>
                <a:latin typeface="Trebuchet MS"/>
                <a:cs typeface="Trebuchet MS"/>
              </a:rPr>
              <a:t>In</a:t>
            </a:r>
            <a:r>
              <a:rPr sz="2100" spc="-402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2100" spc="-63" dirty="0">
                <a:solidFill>
                  <a:srgbClr val="22373A"/>
                </a:solidFill>
                <a:latin typeface="Trebuchet MS"/>
                <a:cs typeface="Trebuchet MS"/>
              </a:rPr>
              <a:t>Tech </a:t>
            </a:r>
            <a:r>
              <a:rPr sz="2100" spc="-42" dirty="0">
                <a:solidFill>
                  <a:srgbClr val="22373A"/>
                </a:solidFill>
                <a:latin typeface="Trebuchet MS"/>
                <a:cs typeface="Trebuchet MS"/>
              </a:rPr>
              <a:t>2022  </a:t>
            </a:r>
            <a:r>
              <a:rPr sz="2100" spc="32" dirty="0">
                <a:solidFill>
                  <a:srgbClr val="FF4400"/>
                </a:solidFill>
                <a:latin typeface="Trebuchet MS"/>
                <a:cs typeface="Trebuchet MS"/>
              </a:rPr>
              <a:t>DREAM-APP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516552" y="6333530"/>
            <a:ext cx="480696" cy="244389"/>
          </a:xfrm>
          <a:prstGeom prst="rect">
            <a:avLst/>
          </a:prstGeom>
        </p:spPr>
        <p:txBody>
          <a:bodyPr vert="horz" wrap="square" lIns="0" tIns="13425" rIns="0" bIns="0" rtlCol="0">
            <a:spAutoFit/>
          </a:bodyPr>
          <a:lstStyle/>
          <a:p>
            <a:pPr marL="26849">
              <a:spcBef>
                <a:spcPts val="106"/>
              </a:spcBef>
            </a:pPr>
            <a:r>
              <a:rPr sz="1500" spc="-116" dirty="0">
                <a:solidFill>
                  <a:srgbClr val="22373A"/>
                </a:solidFill>
                <a:latin typeface="Trebuchet MS"/>
                <a:cs typeface="Trebuchet MS"/>
              </a:rPr>
              <a:t>1</a:t>
            </a:r>
            <a:r>
              <a:rPr sz="1500" spc="-148" dirty="0">
                <a:solidFill>
                  <a:srgbClr val="22373A"/>
                </a:solidFill>
                <a:latin typeface="Trebuchet MS"/>
                <a:cs typeface="Trebuchet MS"/>
              </a:rPr>
              <a:t>5</a:t>
            </a:r>
            <a:r>
              <a:rPr sz="1500" spc="-106" dirty="0">
                <a:solidFill>
                  <a:srgbClr val="22373A"/>
                </a:solidFill>
                <a:latin typeface="Trebuchet MS"/>
                <a:cs typeface="Trebuchet MS"/>
              </a:rPr>
              <a:t>/</a:t>
            </a:r>
            <a:r>
              <a:rPr sz="1500" spc="-95" dirty="0">
                <a:solidFill>
                  <a:srgbClr val="22373A"/>
                </a:solidFill>
                <a:latin typeface="Trebuchet MS"/>
                <a:cs typeface="Trebuchet MS"/>
              </a:rPr>
              <a:t>16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402336"/>
            <a:ext cx="6997805" cy="6120384"/>
          </a:xfrm>
          <a:prstGeom prst="rect">
            <a:avLst/>
          </a:prstGeom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6"/>
          <p:cNvGrpSpPr>
            <a:grpSpLocks/>
          </p:cNvGrpSpPr>
          <p:nvPr/>
        </p:nvGrpSpPr>
        <p:grpSpPr bwMode="auto">
          <a:xfrm>
            <a:off x="666751" y="2563813"/>
            <a:ext cx="2688167" cy="646112"/>
            <a:chOff x="4667" y="2380239"/>
            <a:chExt cx="2015900" cy="647075"/>
          </a:xfrm>
        </p:grpSpPr>
        <p:sp>
          <p:nvSpPr>
            <p:cNvPr id="8" name="Rectangle 7"/>
            <p:cNvSpPr/>
            <p:nvPr/>
          </p:nvSpPr>
          <p:spPr>
            <a:xfrm>
              <a:off x="4667" y="2380239"/>
              <a:ext cx="2015900" cy="6470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4667" y="2380239"/>
              <a:ext cx="1928597" cy="6470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0" rIns="22860" b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2000" b="0" dirty="0">
                  <a:solidFill>
                    <a:srgbClr val="FF0000"/>
                  </a:solidFill>
                  <a:latin typeface="Berlin Sans FB" pitchFamily="34" charset="0"/>
                </a:rPr>
                <a:t>Motivation</a:t>
              </a:r>
            </a:p>
          </p:txBody>
        </p:sp>
      </p:grpSp>
      <p:grpSp>
        <p:nvGrpSpPr>
          <p:cNvPr id="3" name="Groupe 10"/>
          <p:cNvGrpSpPr>
            <a:grpSpLocks/>
          </p:cNvGrpSpPr>
          <p:nvPr/>
        </p:nvGrpSpPr>
        <p:grpSpPr bwMode="auto">
          <a:xfrm>
            <a:off x="8551334" y="2571750"/>
            <a:ext cx="2688167" cy="647700"/>
            <a:chOff x="4667" y="2380239"/>
            <a:chExt cx="2015900" cy="647075"/>
          </a:xfrm>
        </p:grpSpPr>
        <p:sp>
          <p:nvSpPr>
            <p:cNvPr id="12" name="Rectangle 11"/>
            <p:cNvSpPr/>
            <p:nvPr/>
          </p:nvSpPr>
          <p:spPr>
            <a:xfrm>
              <a:off x="4667" y="2380239"/>
              <a:ext cx="2015900" cy="6470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4667" y="2380239"/>
              <a:ext cx="1928598" cy="6470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0" rIns="22860" b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2000" b="0" dirty="0">
                  <a:solidFill>
                    <a:srgbClr val="FF0000"/>
                  </a:solidFill>
                  <a:latin typeface="Berlin Sans FB" pitchFamily="34" charset="0"/>
                </a:rPr>
                <a:t>Compétences</a:t>
              </a:r>
            </a:p>
          </p:txBody>
        </p:sp>
      </p:grpSp>
      <p:grpSp>
        <p:nvGrpSpPr>
          <p:cNvPr id="4" name="Groupe 14"/>
          <p:cNvGrpSpPr>
            <a:grpSpLocks/>
          </p:cNvGrpSpPr>
          <p:nvPr/>
        </p:nvGrpSpPr>
        <p:grpSpPr bwMode="auto">
          <a:xfrm>
            <a:off x="666751" y="5781675"/>
            <a:ext cx="2688167" cy="647700"/>
            <a:chOff x="4667" y="2380239"/>
            <a:chExt cx="2015900" cy="647075"/>
          </a:xfrm>
        </p:grpSpPr>
        <p:sp>
          <p:nvSpPr>
            <p:cNvPr id="16" name="Rectangle 15"/>
            <p:cNvSpPr/>
            <p:nvPr/>
          </p:nvSpPr>
          <p:spPr>
            <a:xfrm>
              <a:off x="4667" y="2380239"/>
              <a:ext cx="2015900" cy="6470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4667" y="2380239"/>
              <a:ext cx="1928597" cy="6470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0" rIns="22860" b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2000" b="0" dirty="0">
                  <a:solidFill>
                    <a:srgbClr val="FF0000"/>
                  </a:solidFill>
                  <a:latin typeface="Berlin Sans FB" pitchFamily="34" charset="0"/>
                </a:rPr>
                <a:t>Discipline</a:t>
              </a:r>
            </a:p>
          </p:txBody>
        </p:sp>
      </p:grpSp>
      <p:grpSp>
        <p:nvGrpSpPr>
          <p:cNvPr id="5" name="Groupe 18"/>
          <p:cNvGrpSpPr>
            <a:grpSpLocks/>
          </p:cNvGrpSpPr>
          <p:nvPr/>
        </p:nvGrpSpPr>
        <p:grpSpPr bwMode="auto">
          <a:xfrm>
            <a:off x="8551334" y="5781675"/>
            <a:ext cx="2688167" cy="647700"/>
            <a:chOff x="4667" y="2380239"/>
            <a:chExt cx="2015900" cy="647075"/>
          </a:xfrm>
        </p:grpSpPr>
        <p:sp>
          <p:nvSpPr>
            <p:cNvPr id="20" name="Rectangle 19"/>
            <p:cNvSpPr/>
            <p:nvPr/>
          </p:nvSpPr>
          <p:spPr>
            <a:xfrm>
              <a:off x="4667" y="2380239"/>
              <a:ext cx="2015900" cy="6470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4667" y="2380239"/>
              <a:ext cx="1928598" cy="6470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0" rIns="22860" b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2000" b="0" dirty="0">
                  <a:solidFill>
                    <a:srgbClr val="FF0000"/>
                  </a:solidFill>
                  <a:latin typeface="Berlin Sans FB" pitchFamily="34" charset="0"/>
                </a:rPr>
                <a:t>Relationnel</a:t>
              </a:r>
            </a:p>
          </p:txBody>
        </p:sp>
      </p:grpSp>
      <p:sp>
        <p:nvSpPr>
          <p:cNvPr id="21510" name="Rectangle 4"/>
          <p:cNvSpPr>
            <a:spLocks noChangeArrowheads="1"/>
          </p:cNvSpPr>
          <p:nvPr/>
        </p:nvSpPr>
        <p:spPr bwMode="auto">
          <a:xfrm>
            <a:off x="190501" y="0"/>
            <a:ext cx="7524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>
                <a:solidFill>
                  <a:srgbClr val="FF0000"/>
                </a:solidFill>
                <a:latin typeface="Century Gothic" pitchFamily="34" charset="0"/>
              </a:rPr>
              <a:t>Clés de la - </a:t>
            </a:r>
            <a:r>
              <a:rPr lang="fr-FR">
                <a:solidFill>
                  <a:schemeClr val="tx1"/>
                </a:solidFill>
                <a:latin typeface="Century Gothic" pitchFamily="34" charset="0"/>
              </a:rPr>
              <a:t>réussite</a:t>
            </a:r>
          </a:p>
        </p:txBody>
      </p:sp>
      <p:pic>
        <p:nvPicPr>
          <p:cNvPr id="21511" name="Picture 2" descr="Image result for résistance au changemen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6118" y="2384426"/>
            <a:ext cx="4125383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AutoShape 21" descr="Image result for Motivation"/>
          <p:cNvSpPr>
            <a:spLocks noChangeAspect="1" noChangeArrowheads="1"/>
          </p:cNvSpPr>
          <p:nvPr/>
        </p:nvSpPr>
        <p:spPr bwMode="auto">
          <a:xfrm>
            <a:off x="262467" y="-212725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21513" name="Picture 25" descr="Image result for Motiv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1" y="928688"/>
            <a:ext cx="3333751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27" descr="Image result for Compétenc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0501" y="714375"/>
            <a:ext cx="3856567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29" descr="Image result for Disciplin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1" y="3929064"/>
            <a:ext cx="3619500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31" descr="Image result for relations humain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96251" y="4138613"/>
            <a:ext cx="37211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42868086"/>
      </p:ext>
    </p:extLst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1619252" y="285751"/>
            <a:ext cx="8477249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600" dirty="0">
                <a:solidFill>
                  <a:srgbClr val="FF0000"/>
                </a:solidFill>
                <a:latin typeface="Century Gothic" pitchFamily="34" charset="0"/>
              </a:rPr>
              <a:t>L’ESSA Tlemcen aujourd’hui</a:t>
            </a:r>
          </a:p>
        </p:txBody>
      </p:sp>
      <p:pic>
        <p:nvPicPr>
          <p:cNvPr id="7171" name="Picture 2" descr="Image result for Motiv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2" y="2214563"/>
            <a:ext cx="7715249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762000" y="5500688"/>
            <a:ext cx="828143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fr-FR" sz="3200" b="0">
                <a:latin typeface="Berlin Sans FB" pitchFamily="34" charset="0"/>
                <a:cs typeface="Calibri" pitchFamily="34" charset="0"/>
              </a:rPr>
              <a:t>La préparation de notre </a:t>
            </a:r>
            <a:r>
              <a:rPr lang="fr-FR" sz="3200" b="0">
                <a:solidFill>
                  <a:schemeClr val="tx1"/>
                </a:solidFill>
                <a:latin typeface="Berlin Sans FB" pitchFamily="34" charset="0"/>
                <a:cs typeface="Calibri" pitchFamily="34" charset="0"/>
              </a:rPr>
              <a:t>avenir</a:t>
            </a:r>
            <a:r>
              <a:rPr lang="fr-FR" sz="3200" b="0">
                <a:latin typeface="Berlin Sans FB" pitchFamily="34" charset="0"/>
                <a:cs typeface="Calibri" pitchFamily="34" charset="0"/>
              </a:rPr>
              <a:t> exige de veiller, </a:t>
            </a:r>
          </a:p>
          <a:p>
            <a:pPr algn="ctr" eaLnBrk="0" hangingPunct="0"/>
            <a:r>
              <a:rPr lang="fr-FR" sz="3200" b="0">
                <a:latin typeface="Berlin Sans FB" pitchFamily="34" charset="0"/>
                <a:cs typeface="Calibri" pitchFamily="34" charset="0"/>
              </a:rPr>
              <a:t>plus attentivement, sur notre </a:t>
            </a:r>
            <a:r>
              <a:rPr lang="fr-FR" sz="3200" b="0">
                <a:solidFill>
                  <a:schemeClr val="tx1"/>
                </a:solidFill>
                <a:latin typeface="Berlin Sans FB" pitchFamily="34" charset="0"/>
                <a:cs typeface="Calibri" pitchFamily="34" charset="0"/>
              </a:rPr>
              <a:t>présent</a:t>
            </a:r>
            <a:endParaRPr lang="fr-FR" sz="3200" b="0">
              <a:solidFill>
                <a:schemeClr val="tx1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708944" y="60817"/>
            <a:ext cx="2481839" cy="4393496"/>
            <a:chOff x="8515553" y="67068"/>
            <a:chExt cx="2176780" cy="4845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40914" y="67068"/>
              <a:ext cx="1751088" cy="37679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5553" y="2425979"/>
              <a:ext cx="1615300" cy="19473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0853" y="3170529"/>
              <a:ext cx="561149" cy="12027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76231" y="3835018"/>
              <a:ext cx="909231" cy="107662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9133415" y="3851363"/>
            <a:ext cx="3057412" cy="2416711"/>
            <a:chOff x="8010766" y="4247197"/>
            <a:chExt cx="2681605" cy="266509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10766" y="5593638"/>
              <a:ext cx="1196035" cy="13181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00286" y="4373346"/>
              <a:ext cx="1030554" cy="122026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20048" y="4247197"/>
              <a:ext cx="1771929" cy="2437752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04" y="3380226"/>
            <a:ext cx="3690055" cy="347519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11"/>
            <a:ext cx="2442483" cy="230213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948232" y="3445779"/>
            <a:ext cx="82825" cy="4205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127144" y="2729783"/>
            <a:ext cx="572183" cy="613046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6588183" y="116"/>
            <a:ext cx="4849288" cy="2729956"/>
            <a:chOff x="5778385" y="127"/>
            <a:chExt cx="4253230" cy="3010535"/>
          </a:xfrm>
        </p:grpSpPr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896716" y="127"/>
              <a:ext cx="134505" cy="12284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78385" y="127"/>
              <a:ext cx="4147820" cy="3010217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4124331" y="116"/>
            <a:ext cx="4113714" cy="2571030"/>
            <a:chOff x="3617382" y="127"/>
            <a:chExt cx="3608070" cy="2835275"/>
          </a:xfrm>
        </p:grpSpPr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17382" y="138"/>
              <a:ext cx="1746993" cy="98729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25022" y="127"/>
              <a:ext cx="2800388" cy="28351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45137" y="883691"/>
              <a:ext cx="918667" cy="111476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32463" y="1493977"/>
              <a:ext cx="133146" cy="894575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127144" y="2729783"/>
            <a:ext cx="434291" cy="399107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8674274" y="116"/>
            <a:ext cx="3516422" cy="2729956"/>
            <a:chOff x="7608061" y="127"/>
            <a:chExt cx="3084195" cy="3010535"/>
          </a:xfrm>
        </p:grpSpPr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926205" y="127"/>
              <a:ext cx="765797" cy="85989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08061" y="122974"/>
              <a:ext cx="2495308" cy="272966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354872" y="2863037"/>
              <a:ext cx="158775" cy="147307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452255" y="3445778"/>
            <a:ext cx="539517" cy="451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604536" y="3445779"/>
            <a:ext cx="129681" cy="58261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132054" y="727800"/>
            <a:ext cx="76177" cy="73532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6132054" y="781651"/>
            <a:ext cx="1909887" cy="1789644"/>
            <a:chOff x="5378322" y="861987"/>
            <a:chExt cx="1675130" cy="1973580"/>
          </a:xfrm>
        </p:grpSpPr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363804" y="1998459"/>
              <a:ext cx="689571" cy="83677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378322" y="861987"/>
              <a:ext cx="1034186" cy="197324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378322" y="1547672"/>
              <a:ext cx="484149" cy="1286738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7671607" y="3445779"/>
            <a:ext cx="1111325" cy="526298"/>
            <a:chOff x="6728638" y="3799928"/>
            <a:chExt cx="974725" cy="580390"/>
          </a:xfrm>
        </p:grpSpPr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805628" y="3799941"/>
              <a:ext cx="607666" cy="58015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130809" y="3799928"/>
              <a:ext cx="572033" cy="33449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728638" y="3799928"/>
              <a:ext cx="162344" cy="148386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9666705" y="4477185"/>
            <a:ext cx="2523831" cy="2378707"/>
            <a:chOff x="8478506" y="4937340"/>
            <a:chExt cx="2213610" cy="2623185"/>
          </a:xfrm>
        </p:grpSpPr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478506" y="7221613"/>
              <a:ext cx="542769" cy="32031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750744" y="6684962"/>
              <a:ext cx="1179829" cy="85697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6801" y="4937340"/>
              <a:ext cx="1485201" cy="2622664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10138575" y="1267630"/>
            <a:ext cx="2052513" cy="2167381"/>
            <a:chOff x="8892375" y="1397914"/>
            <a:chExt cx="1800225" cy="2390140"/>
          </a:xfrm>
        </p:grpSpPr>
        <p:pic>
          <p:nvPicPr>
            <p:cNvPr id="44" name="object 4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301340" y="1397914"/>
              <a:ext cx="1390662" cy="182825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892375" y="2852750"/>
              <a:ext cx="724306" cy="934732"/>
            </a:xfrm>
            <a:prstGeom prst="rect">
              <a:avLst/>
            </a:prstGeom>
          </p:spPr>
        </p:pic>
      </p:grpSp>
      <p:pic>
        <p:nvPicPr>
          <p:cNvPr id="46" name="object 46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2896" y="4340244"/>
            <a:ext cx="2779268" cy="2515176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8200378" y="121993"/>
            <a:ext cx="3105044" cy="436651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755825" y="6322338"/>
            <a:ext cx="3385602" cy="216727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4655765" y="895409"/>
            <a:ext cx="389391" cy="136238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6150415" y="2570995"/>
            <a:ext cx="3569273" cy="875244"/>
            <a:chOff x="5394426" y="2835236"/>
            <a:chExt cx="3130550" cy="965200"/>
          </a:xfrm>
        </p:grpSpPr>
        <p:sp>
          <p:nvSpPr>
            <p:cNvPr id="51" name="object 51"/>
            <p:cNvSpPr/>
            <p:nvPr/>
          </p:nvSpPr>
          <p:spPr>
            <a:xfrm>
              <a:off x="5583708" y="2852645"/>
              <a:ext cx="2941320" cy="628015"/>
            </a:xfrm>
            <a:custGeom>
              <a:avLst/>
              <a:gdLst/>
              <a:ahLst/>
              <a:cxnLst/>
              <a:rect l="l" t="t" r="r" b="b"/>
              <a:pathLst>
                <a:path w="2941320" h="628014">
                  <a:moveTo>
                    <a:pt x="2941167" y="0"/>
                  </a:moveTo>
                  <a:lnTo>
                    <a:pt x="0" y="0"/>
                  </a:lnTo>
                  <a:lnTo>
                    <a:pt x="0" y="627519"/>
                  </a:lnTo>
                  <a:lnTo>
                    <a:pt x="2264676" y="627519"/>
                  </a:lnTo>
                  <a:lnTo>
                    <a:pt x="29411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394426" y="2835262"/>
              <a:ext cx="1275372" cy="96466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920989" y="3686428"/>
              <a:ext cx="84264" cy="11349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777365" y="3602672"/>
              <a:ext cx="199326" cy="1972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873504" y="3450501"/>
              <a:ext cx="131749" cy="27435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584833" y="3480142"/>
              <a:ext cx="288671" cy="23362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770050" y="3334638"/>
              <a:ext cx="235203" cy="26803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018413" y="3480142"/>
              <a:ext cx="38430" cy="4499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702842" y="3713772"/>
              <a:ext cx="145503" cy="8615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787047" y="2835236"/>
              <a:ext cx="2218207" cy="1739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377216" y="3480142"/>
              <a:ext cx="580999" cy="31978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860793" y="3480142"/>
              <a:ext cx="175094" cy="11543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890981" y="3619753"/>
              <a:ext cx="239826" cy="18017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978649" y="3480142"/>
              <a:ext cx="798715" cy="31978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783552" y="3525138"/>
              <a:ext cx="234861" cy="27478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583669" y="2852635"/>
              <a:ext cx="2421585" cy="627506"/>
            </a:xfrm>
            <a:prstGeom prst="rect">
              <a:avLst/>
            </a:prstGeom>
          </p:spPr>
        </p:pic>
      </p:grpSp>
      <p:sp>
        <p:nvSpPr>
          <p:cNvPr id="67" name="object 67"/>
          <p:cNvSpPr/>
          <p:nvPr/>
        </p:nvSpPr>
        <p:spPr>
          <a:xfrm>
            <a:off x="10754706" y="5140817"/>
            <a:ext cx="1259743" cy="1140697"/>
          </a:xfrm>
          <a:custGeom>
            <a:avLst/>
            <a:gdLst/>
            <a:ahLst/>
            <a:cxnLst/>
            <a:rect l="l" t="t" r="r" b="b"/>
            <a:pathLst>
              <a:path w="1104900" h="1257934">
                <a:moveTo>
                  <a:pt x="134099" y="1202283"/>
                </a:moveTo>
                <a:lnTo>
                  <a:pt x="79730" y="1122387"/>
                </a:lnTo>
                <a:lnTo>
                  <a:pt x="62547" y="1142593"/>
                </a:lnTo>
                <a:lnTo>
                  <a:pt x="88823" y="1172895"/>
                </a:lnTo>
                <a:lnTo>
                  <a:pt x="108483" y="1194168"/>
                </a:lnTo>
                <a:lnTo>
                  <a:pt x="108242" y="1194485"/>
                </a:lnTo>
                <a:lnTo>
                  <a:pt x="96164" y="1187221"/>
                </a:lnTo>
                <a:lnTo>
                  <a:pt x="47256" y="1160614"/>
                </a:lnTo>
                <a:lnTo>
                  <a:pt x="33921" y="1176299"/>
                </a:lnTo>
                <a:lnTo>
                  <a:pt x="63309" y="1214780"/>
                </a:lnTo>
                <a:lnTo>
                  <a:pt x="76835" y="1231480"/>
                </a:lnTo>
                <a:lnTo>
                  <a:pt x="76428" y="1231925"/>
                </a:lnTo>
                <a:lnTo>
                  <a:pt x="70815" y="1228102"/>
                </a:lnTo>
                <a:lnTo>
                  <a:pt x="18618" y="1194346"/>
                </a:lnTo>
                <a:lnTo>
                  <a:pt x="0" y="1216266"/>
                </a:lnTo>
                <a:lnTo>
                  <a:pt x="86855" y="1257909"/>
                </a:lnTo>
                <a:lnTo>
                  <a:pt x="101752" y="1240370"/>
                </a:lnTo>
                <a:lnTo>
                  <a:pt x="78422" y="1207389"/>
                </a:lnTo>
                <a:lnTo>
                  <a:pt x="69227" y="1195590"/>
                </a:lnTo>
                <a:lnTo>
                  <a:pt x="63969" y="1189532"/>
                </a:lnTo>
                <a:lnTo>
                  <a:pt x="64249" y="1189215"/>
                </a:lnTo>
                <a:lnTo>
                  <a:pt x="70891" y="1193507"/>
                </a:lnTo>
                <a:lnTo>
                  <a:pt x="83705" y="1201013"/>
                </a:lnTo>
                <a:lnTo>
                  <a:pt x="119329" y="1219682"/>
                </a:lnTo>
                <a:lnTo>
                  <a:pt x="134099" y="1202283"/>
                </a:lnTo>
                <a:close/>
              </a:path>
              <a:path w="1104900" h="1257934">
                <a:moveTo>
                  <a:pt x="218935" y="1102398"/>
                </a:moveTo>
                <a:lnTo>
                  <a:pt x="164566" y="1022502"/>
                </a:lnTo>
                <a:lnTo>
                  <a:pt x="147408" y="1042708"/>
                </a:lnTo>
                <a:lnTo>
                  <a:pt x="178727" y="1078687"/>
                </a:lnTo>
                <a:lnTo>
                  <a:pt x="193344" y="1094282"/>
                </a:lnTo>
                <a:lnTo>
                  <a:pt x="193078" y="1094600"/>
                </a:lnTo>
                <a:lnTo>
                  <a:pt x="181000" y="1087335"/>
                </a:lnTo>
                <a:lnTo>
                  <a:pt x="132105" y="1060742"/>
                </a:lnTo>
                <a:lnTo>
                  <a:pt x="118770" y="1076452"/>
                </a:lnTo>
                <a:lnTo>
                  <a:pt x="148145" y="1114894"/>
                </a:lnTo>
                <a:lnTo>
                  <a:pt x="161671" y="1131595"/>
                </a:lnTo>
                <a:lnTo>
                  <a:pt x="161264" y="1132039"/>
                </a:lnTo>
                <a:lnTo>
                  <a:pt x="155651" y="1128204"/>
                </a:lnTo>
                <a:lnTo>
                  <a:pt x="103454" y="1094460"/>
                </a:lnTo>
                <a:lnTo>
                  <a:pt x="84861" y="1116380"/>
                </a:lnTo>
                <a:lnTo>
                  <a:pt x="171691" y="1158024"/>
                </a:lnTo>
                <a:lnTo>
                  <a:pt x="186601" y="1140460"/>
                </a:lnTo>
                <a:lnTo>
                  <a:pt x="163258" y="1107490"/>
                </a:lnTo>
                <a:lnTo>
                  <a:pt x="154063" y="1095692"/>
                </a:lnTo>
                <a:lnTo>
                  <a:pt x="148805" y="1089634"/>
                </a:lnTo>
                <a:lnTo>
                  <a:pt x="149098" y="1089329"/>
                </a:lnTo>
                <a:lnTo>
                  <a:pt x="155727" y="1093622"/>
                </a:lnTo>
                <a:lnTo>
                  <a:pt x="168529" y="1101115"/>
                </a:lnTo>
                <a:lnTo>
                  <a:pt x="204165" y="1119797"/>
                </a:lnTo>
                <a:lnTo>
                  <a:pt x="218935" y="1102398"/>
                </a:lnTo>
                <a:close/>
              </a:path>
              <a:path w="1104900" h="1257934">
                <a:moveTo>
                  <a:pt x="303796" y="1002512"/>
                </a:moveTo>
                <a:lnTo>
                  <a:pt x="249415" y="922629"/>
                </a:lnTo>
                <a:lnTo>
                  <a:pt x="232244" y="942797"/>
                </a:lnTo>
                <a:lnTo>
                  <a:pt x="258495" y="973137"/>
                </a:lnTo>
                <a:lnTo>
                  <a:pt x="278180" y="994397"/>
                </a:lnTo>
                <a:lnTo>
                  <a:pt x="277914" y="994714"/>
                </a:lnTo>
                <a:lnTo>
                  <a:pt x="265836" y="987450"/>
                </a:lnTo>
                <a:lnTo>
                  <a:pt x="216941" y="960856"/>
                </a:lnTo>
                <a:lnTo>
                  <a:pt x="203606" y="976541"/>
                </a:lnTo>
                <a:lnTo>
                  <a:pt x="232981" y="1014984"/>
                </a:lnTo>
                <a:lnTo>
                  <a:pt x="246494" y="1031709"/>
                </a:lnTo>
                <a:lnTo>
                  <a:pt x="246113" y="1032154"/>
                </a:lnTo>
                <a:lnTo>
                  <a:pt x="240487" y="1028319"/>
                </a:lnTo>
                <a:lnTo>
                  <a:pt x="188302" y="994575"/>
                </a:lnTo>
                <a:lnTo>
                  <a:pt x="169684" y="1016495"/>
                </a:lnTo>
                <a:lnTo>
                  <a:pt x="256527" y="1058151"/>
                </a:lnTo>
                <a:lnTo>
                  <a:pt x="271424" y="1040549"/>
                </a:lnTo>
                <a:lnTo>
                  <a:pt x="248094" y="1007592"/>
                </a:lnTo>
                <a:lnTo>
                  <a:pt x="238899" y="995807"/>
                </a:lnTo>
                <a:lnTo>
                  <a:pt x="233654" y="989749"/>
                </a:lnTo>
                <a:lnTo>
                  <a:pt x="233921" y="989444"/>
                </a:lnTo>
                <a:lnTo>
                  <a:pt x="240563" y="993736"/>
                </a:lnTo>
                <a:lnTo>
                  <a:pt x="253377" y="1001229"/>
                </a:lnTo>
                <a:lnTo>
                  <a:pt x="289013" y="1019911"/>
                </a:lnTo>
                <a:lnTo>
                  <a:pt x="303796" y="1002512"/>
                </a:lnTo>
                <a:close/>
              </a:path>
              <a:path w="1104900" h="1257934">
                <a:moveTo>
                  <a:pt x="337337" y="958405"/>
                </a:moveTo>
                <a:lnTo>
                  <a:pt x="335457" y="952576"/>
                </a:lnTo>
                <a:lnTo>
                  <a:pt x="330974" y="947254"/>
                </a:lnTo>
                <a:lnTo>
                  <a:pt x="324891" y="943711"/>
                </a:lnTo>
                <a:lnTo>
                  <a:pt x="318757" y="942860"/>
                </a:lnTo>
                <a:lnTo>
                  <a:pt x="313067" y="944486"/>
                </a:lnTo>
                <a:lnTo>
                  <a:pt x="308292" y="948334"/>
                </a:lnTo>
                <a:lnTo>
                  <a:pt x="305371" y="953706"/>
                </a:lnTo>
                <a:lnTo>
                  <a:pt x="304787" y="959764"/>
                </a:lnTo>
                <a:lnTo>
                  <a:pt x="306565" y="965784"/>
                </a:lnTo>
                <a:lnTo>
                  <a:pt x="310781" y="971042"/>
                </a:lnTo>
                <a:lnTo>
                  <a:pt x="316801" y="974534"/>
                </a:lnTo>
                <a:lnTo>
                  <a:pt x="322935" y="975372"/>
                </a:lnTo>
                <a:lnTo>
                  <a:pt x="328612" y="973797"/>
                </a:lnTo>
                <a:lnTo>
                  <a:pt x="333273" y="970089"/>
                </a:lnTo>
                <a:lnTo>
                  <a:pt x="336626" y="964387"/>
                </a:lnTo>
                <a:lnTo>
                  <a:pt x="337337" y="958405"/>
                </a:lnTo>
                <a:close/>
              </a:path>
              <a:path w="1104900" h="1257934">
                <a:moveTo>
                  <a:pt x="394423" y="895756"/>
                </a:moveTo>
                <a:lnTo>
                  <a:pt x="377875" y="881722"/>
                </a:lnTo>
                <a:lnTo>
                  <a:pt x="355041" y="908583"/>
                </a:lnTo>
                <a:lnTo>
                  <a:pt x="328612" y="886167"/>
                </a:lnTo>
                <a:lnTo>
                  <a:pt x="348805" y="862380"/>
                </a:lnTo>
                <a:lnTo>
                  <a:pt x="332968" y="848956"/>
                </a:lnTo>
                <a:lnTo>
                  <a:pt x="312762" y="872705"/>
                </a:lnTo>
                <a:lnTo>
                  <a:pt x="290271" y="853605"/>
                </a:lnTo>
                <a:lnTo>
                  <a:pt x="311645" y="828446"/>
                </a:lnTo>
                <a:lnTo>
                  <a:pt x="295109" y="814374"/>
                </a:lnTo>
                <a:lnTo>
                  <a:pt x="256413" y="859904"/>
                </a:lnTo>
                <a:lnTo>
                  <a:pt x="354291" y="943025"/>
                </a:lnTo>
                <a:lnTo>
                  <a:pt x="394423" y="895756"/>
                </a:lnTo>
                <a:close/>
              </a:path>
              <a:path w="1104900" h="1257934">
                <a:moveTo>
                  <a:pt x="432714" y="836015"/>
                </a:moveTo>
                <a:lnTo>
                  <a:pt x="429387" y="820991"/>
                </a:lnTo>
                <a:lnTo>
                  <a:pt x="419366" y="808139"/>
                </a:lnTo>
                <a:lnTo>
                  <a:pt x="410895" y="802652"/>
                </a:lnTo>
                <a:lnTo>
                  <a:pt x="400837" y="799680"/>
                </a:lnTo>
                <a:lnTo>
                  <a:pt x="389013" y="799731"/>
                </a:lnTo>
                <a:lnTo>
                  <a:pt x="375234" y="803300"/>
                </a:lnTo>
                <a:lnTo>
                  <a:pt x="365061" y="806640"/>
                </a:lnTo>
                <a:lnTo>
                  <a:pt x="357759" y="807986"/>
                </a:lnTo>
                <a:lnTo>
                  <a:pt x="352361" y="807339"/>
                </a:lnTo>
                <a:lnTo>
                  <a:pt x="347878" y="804646"/>
                </a:lnTo>
                <a:lnTo>
                  <a:pt x="344754" y="800646"/>
                </a:lnTo>
                <a:lnTo>
                  <a:pt x="343535" y="795489"/>
                </a:lnTo>
                <a:lnTo>
                  <a:pt x="344678" y="789533"/>
                </a:lnTo>
                <a:lnTo>
                  <a:pt x="348653" y="783120"/>
                </a:lnTo>
                <a:lnTo>
                  <a:pt x="353529" y="777379"/>
                </a:lnTo>
                <a:lnTo>
                  <a:pt x="358978" y="774204"/>
                </a:lnTo>
                <a:lnTo>
                  <a:pt x="363207" y="772718"/>
                </a:lnTo>
                <a:lnTo>
                  <a:pt x="349580" y="755535"/>
                </a:lnTo>
                <a:lnTo>
                  <a:pt x="322237" y="785317"/>
                </a:lnTo>
                <a:lnTo>
                  <a:pt x="319684" y="800900"/>
                </a:lnTo>
                <a:lnTo>
                  <a:pt x="323545" y="814895"/>
                </a:lnTo>
                <a:lnTo>
                  <a:pt x="332867" y="826427"/>
                </a:lnTo>
                <a:lnTo>
                  <a:pt x="340639" y="831176"/>
                </a:lnTo>
                <a:lnTo>
                  <a:pt x="350608" y="833742"/>
                </a:lnTo>
                <a:lnTo>
                  <a:pt x="362724" y="833501"/>
                </a:lnTo>
                <a:lnTo>
                  <a:pt x="376923" y="829868"/>
                </a:lnTo>
                <a:lnTo>
                  <a:pt x="385660" y="827214"/>
                </a:lnTo>
                <a:lnTo>
                  <a:pt x="392823" y="826020"/>
                </a:lnTo>
                <a:lnTo>
                  <a:pt x="398907" y="826757"/>
                </a:lnTo>
                <a:lnTo>
                  <a:pt x="404380" y="829932"/>
                </a:lnTo>
                <a:lnTo>
                  <a:pt x="408038" y="834580"/>
                </a:lnTo>
                <a:lnTo>
                  <a:pt x="409244" y="840232"/>
                </a:lnTo>
                <a:lnTo>
                  <a:pt x="407746" y="846658"/>
                </a:lnTo>
                <a:lnTo>
                  <a:pt x="403275" y="853592"/>
                </a:lnTo>
                <a:lnTo>
                  <a:pt x="398386" y="859320"/>
                </a:lnTo>
                <a:lnTo>
                  <a:pt x="390575" y="865276"/>
                </a:lnTo>
                <a:lnTo>
                  <a:pt x="384860" y="867613"/>
                </a:lnTo>
                <a:lnTo>
                  <a:pt x="398741" y="884504"/>
                </a:lnTo>
                <a:lnTo>
                  <a:pt x="429437" y="852030"/>
                </a:lnTo>
                <a:lnTo>
                  <a:pt x="432714" y="836015"/>
                </a:lnTo>
                <a:close/>
              </a:path>
              <a:path w="1104900" h="1257934">
                <a:moveTo>
                  <a:pt x="484708" y="774814"/>
                </a:moveTo>
                <a:lnTo>
                  <a:pt x="481380" y="759790"/>
                </a:lnTo>
                <a:lnTo>
                  <a:pt x="471360" y="746925"/>
                </a:lnTo>
                <a:lnTo>
                  <a:pt x="462889" y="741438"/>
                </a:lnTo>
                <a:lnTo>
                  <a:pt x="452818" y="738479"/>
                </a:lnTo>
                <a:lnTo>
                  <a:pt x="440994" y="738517"/>
                </a:lnTo>
                <a:lnTo>
                  <a:pt x="427240" y="742086"/>
                </a:lnTo>
                <a:lnTo>
                  <a:pt x="417068" y="745426"/>
                </a:lnTo>
                <a:lnTo>
                  <a:pt x="409752" y="746785"/>
                </a:lnTo>
                <a:lnTo>
                  <a:pt x="404342" y="746125"/>
                </a:lnTo>
                <a:lnTo>
                  <a:pt x="399859" y="743432"/>
                </a:lnTo>
                <a:lnTo>
                  <a:pt x="396735" y="739432"/>
                </a:lnTo>
                <a:lnTo>
                  <a:pt x="395516" y="734288"/>
                </a:lnTo>
                <a:lnTo>
                  <a:pt x="396659" y="728332"/>
                </a:lnTo>
                <a:lnTo>
                  <a:pt x="400634" y="721918"/>
                </a:lnTo>
                <a:lnTo>
                  <a:pt x="405498" y="716153"/>
                </a:lnTo>
                <a:lnTo>
                  <a:pt x="410946" y="713003"/>
                </a:lnTo>
                <a:lnTo>
                  <a:pt x="415201" y="711517"/>
                </a:lnTo>
                <a:lnTo>
                  <a:pt x="401574" y="694334"/>
                </a:lnTo>
                <a:lnTo>
                  <a:pt x="374218" y="724115"/>
                </a:lnTo>
                <a:lnTo>
                  <a:pt x="371678" y="739686"/>
                </a:lnTo>
                <a:lnTo>
                  <a:pt x="375526" y="753694"/>
                </a:lnTo>
                <a:lnTo>
                  <a:pt x="384848" y="765213"/>
                </a:lnTo>
                <a:lnTo>
                  <a:pt x="392607" y="769950"/>
                </a:lnTo>
                <a:lnTo>
                  <a:pt x="402590" y="772515"/>
                </a:lnTo>
                <a:lnTo>
                  <a:pt x="414705" y="772287"/>
                </a:lnTo>
                <a:lnTo>
                  <a:pt x="428904" y="768654"/>
                </a:lnTo>
                <a:lnTo>
                  <a:pt x="437642" y="766000"/>
                </a:lnTo>
                <a:lnTo>
                  <a:pt x="444804" y="764806"/>
                </a:lnTo>
                <a:lnTo>
                  <a:pt x="450888" y="765543"/>
                </a:lnTo>
                <a:lnTo>
                  <a:pt x="456361" y="768718"/>
                </a:lnTo>
                <a:lnTo>
                  <a:pt x="460019" y="773366"/>
                </a:lnTo>
                <a:lnTo>
                  <a:pt x="461225" y="779030"/>
                </a:lnTo>
                <a:lnTo>
                  <a:pt x="459727" y="785444"/>
                </a:lnTo>
                <a:lnTo>
                  <a:pt x="455256" y="792391"/>
                </a:lnTo>
                <a:lnTo>
                  <a:pt x="450380" y="798118"/>
                </a:lnTo>
                <a:lnTo>
                  <a:pt x="442582" y="804075"/>
                </a:lnTo>
                <a:lnTo>
                  <a:pt x="436841" y="806411"/>
                </a:lnTo>
                <a:lnTo>
                  <a:pt x="450697" y="823302"/>
                </a:lnTo>
                <a:lnTo>
                  <a:pt x="481431" y="790829"/>
                </a:lnTo>
                <a:lnTo>
                  <a:pt x="484708" y="774814"/>
                </a:lnTo>
                <a:close/>
              </a:path>
              <a:path w="1104900" h="1257934">
                <a:moveTo>
                  <a:pt x="560006" y="633437"/>
                </a:moveTo>
                <a:lnTo>
                  <a:pt x="546366" y="621855"/>
                </a:lnTo>
                <a:lnTo>
                  <a:pt x="520103" y="652780"/>
                </a:lnTo>
                <a:lnTo>
                  <a:pt x="533755" y="664375"/>
                </a:lnTo>
                <a:lnTo>
                  <a:pt x="560006" y="633437"/>
                </a:lnTo>
                <a:close/>
              </a:path>
              <a:path w="1104900" h="1257934">
                <a:moveTo>
                  <a:pt x="560946" y="699744"/>
                </a:moveTo>
                <a:lnTo>
                  <a:pt x="501599" y="667385"/>
                </a:lnTo>
                <a:lnTo>
                  <a:pt x="501599" y="694258"/>
                </a:lnTo>
                <a:lnTo>
                  <a:pt x="488911" y="709180"/>
                </a:lnTo>
                <a:lnTo>
                  <a:pt x="471754" y="687908"/>
                </a:lnTo>
                <a:lnTo>
                  <a:pt x="467563" y="682828"/>
                </a:lnTo>
                <a:lnTo>
                  <a:pt x="462508" y="676833"/>
                </a:lnTo>
                <a:lnTo>
                  <a:pt x="452678" y="665302"/>
                </a:lnTo>
                <a:lnTo>
                  <a:pt x="453110" y="664845"/>
                </a:lnTo>
                <a:lnTo>
                  <a:pt x="501599" y="694258"/>
                </a:lnTo>
                <a:lnTo>
                  <a:pt x="445808" y="636943"/>
                </a:lnTo>
                <a:lnTo>
                  <a:pt x="425081" y="661377"/>
                </a:lnTo>
                <a:lnTo>
                  <a:pt x="503656" y="767181"/>
                </a:lnTo>
                <a:lnTo>
                  <a:pt x="520420" y="747433"/>
                </a:lnTo>
                <a:lnTo>
                  <a:pt x="502018" y="723798"/>
                </a:lnTo>
                <a:lnTo>
                  <a:pt x="514413" y="709180"/>
                </a:lnTo>
                <a:lnTo>
                  <a:pt x="517969" y="705002"/>
                </a:lnTo>
                <a:lnTo>
                  <a:pt x="544169" y="719467"/>
                </a:lnTo>
                <a:lnTo>
                  <a:pt x="556463" y="705002"/>
                </a:lnTo>
                <a:lnTo>
                  <a:pt x="560946" y="699744"/>
                </a:lnTo>
                <a:close/>
              </a:path>
              <a:path w="1104900" h="1257934">
                <a:moveTo>
                  <a:pt x="634390" y="612368"/>
                </a:moveTo>
                <a:lnTo>
                  <a:pt x="619417" y="599948"/>
                </a:lnTo>
                <a:lnTo>
                  <a:pt x="616953" y="603732"/>
                </a:lnTo>
                <a:lnTo>
                  <a:pt x="611949" y="609650"/>
                </a:lnTo>
                <a:lnTo>
                  <a:pt x="606755" y="611632"/>
                </a:lnTo>
                <a:lnTo>
                  <a:pt x="566115" y="577113"/>
                </a:lnTo>
                <a:lnTo>
                  <a:pt x="578777" y="562203"/>
                </a:lnTo>
                <a:lnTo>
                  <a:pt x="565251" y="550735"/>
                </a:lnTo>
                <a:lnTo>
                  <a:pt x="552602" y="565632"/>
                </a:lnTo>
                <a:lnTo>
                  <a:pt x="534162" y="549986"/>
                </a:lnTo>
                <a:lnTo>
                  <a:pt x="522795" y="575373"/>
                </a:lnTo>
                <a:lnTo>
                  <a:pt x="535305" y="586016"/>
                </a:lnTo>
                <a:lnTo>
                  <a:pt x="527646" y="595020"/>
                </a:lnTo>
                <a:lnTo>
                  <a:pt x="541185" y="606475"/>
                </a:lnTo>
                <a:lnTo>
                  <a:pt x="548805" y="597471"/>
                </a:lnTo>
                <a:lnTo>
                  <a:pt x="582345" y="625957"/>
                </a:lnTo>
                <a:lnTo>
                  <a:pt x="590080" y="631786"/>
                </a:lnTo>
                <a:lnTo>
                  <a:pt x="596709" y="635279"/>
                </a:lnTo>
                <a:lnTo>
                  <a:pt x="602602" y="636841"/>
                </a:lnTo>
                <a:lnTo>
                  <a:pt x="608088" y="636854"/>
                </a:lnTo>
                <a:lnTo>
                  <a:pt x="614451" y="635850"/>
                </a:lnTo>
                <a:lnTo>
                  <a:pt x="620115" y="631812"/>
                </a:lnTo>
                <a:lnTo>
                  <a:pt x="629627" y="620623"/>
                </a:lnTo>
                <a:lnTo>
                  <a:pt x="632726" y="615797"/>
                </a:lnTo>
                <a:lnTo>
                  <a:pt x="634390" y="612368"/>
                </a:lnTo>
                <a:close/>
              </a:path>
              <a:path w="1104900" h="1257934">
                <a:moveTo>
                  <a:pt x="661593" y="581202"/>
                </a:moveTo>
                <a:lnTo>
                  <a:pt x="561111" y="495858"/>
                </a:lnTo>
                <a:lnTo>
                  <a:pt x="543839" y="516216"/>
                </a:lnTo>
                <a:lnTo>
                  <a:pt x="644296" y="601599"/>
                </a:lnTo>
                <a:lnTo>
                  <a:pt x="661593" y="581202"/>
                </a:lnTo>
                <a:close/>
              </a:path>
              <a:path w="1104900" h="1257934">
                <a:moveTo>
                  <a:pt x="714273" y="514451"/>
                </a:moveTo>
                <a:lnTo>
                  <a:pt x="698385" y="505485"/>
                </a:lnTo>
                <a:lnTo>
                  <a:pt x="696404" y="510222"/>
                </a:lnTo>
                <a:lnTo>
                  <a:pt x="693331" y="516166"/>
                </a:lnTo>
                <a:lnTo>
                  <a:pt x="688441" y="521931"/>
                </a:lnTo>
                <a:lnTo>
                  <a:pt x="682371" y="527469"/>
                </a:lnTo>
                <a:lnTo>
                  <a:pt x="675474" y="530301"/>
                </a:lnTo>
                <a:lnTo>
                  <a:pt x="667905" y="529755"/>
                </a:lnTo>
                <a:lnTo>
                  <a:pt x="659765" y="525119"/>
                </a:lnTo>
                <a:lnTo>
                  <a:pt x="669404" y="513765"/>
                </a:lnTo>
                <a:lnTo>
                  <a:pt x="690245" y="489216"/>
                </a:lnTo>
                <a:lnTo>
                  <a:pt x="688873" y="487641"/>
                </a:lnTo>
                <a:lnTo>
                  <a:pt x="688467" y="487172"/>
                </a:lnTo>
                <a:lnTo>
                  <a:pt x="685990" y="484530"/>
                </a:lnTo>
                <a:lnTo>
                  <a:pt x="680885" y="480212"/>
                </a:lnTo>
                <a:lnTo>
                  <a:pt x="665035" y="469722"/>
                </a:lnTo>
                <a:lnTo>
                  <a:pt x="661708" y="468845"/>
                </a:lnTo>
                <a:lnTo>
                  <a:pt x="661708" y="495731"/>
                </a:lnTo>
                <a:lnTo>
                  <a:pt x="646391" y="513765"/>
                </a:lnTo>
                <a:lnTo>
                  <a:pt x="641388" y="508419"/>
                </a:lnTo>
                <a:lnTo>
                  <a:pt x="637590" y="502234"/>
                </a:lnTo>
                <a:lnTo>
                  <a:pt x="636143" y="495985"/>
                </a:lnTo>
                <a:lnTo>
                  <a:pt x="638175" y="490474"/>
                </a:lnTo>
                <a:lnTo>
                  <a:pt x="642747" y="487641"/>
                </a:lnTo>
                <a:lnTo>
                  <a:pt x="648449" y="487908"/>
                </a:lnTo>
                <a:lnTo>
                  <a:pt x="654900" y="490778"/>
                </a:lnTo>
                <a:lnTo>
                  <a:pt x="661708" y="495731"/>
                </a:lnTo>
                <a:lnTo>
                  <a:pt x="661708" y="468845"/>
                </a:lnTo>
                <a:lnTo>
                  <a:pt x="650189" y="465785"/>
                </a:lnTo>
                <a:lnTo>
                  <a:pt x="636790" y="468363"/>
                </a:lnTo>
                <a:lnTo>
                  <a:pt x="625284" y="477393"/>
                </a:lnTo>
                <a:lnTo>
                  <a:pt x="617728" y="491566"/>
                </a:lnTo>
                <a:lnTo>
                  <a:pt x="617042" y="507606"/>
                </a:lnTo>
                <a:lnTo>
                  <a:pt x="623557" y="524281"/>
                </a:lnTo>
                <a:lnTo>
                  <a:pt x="637641" y="540321"/>
                </a:lnTo>
                <a:lnTo>
                  <a:pt x="654253" y="550799"/>
                </a:lnTo>
                <a:lnTo>
                  <a:pt x="670483" y="553948"/>
                </a:lnTo>
                <a:lnTo>
                  <a:pt x="685863" y="549656"/>
                </a:lnTo>
                <a:lnTo>
                  <a:pt x="699947" y="537845"/>
                </a:lnTo>
                <a:lnTo>
                  <a:pt x="704570" y="531914"/>
                </a:lnTo>
                <a:lnTo>
                  <a:pt x="705637" y="530301"/>
                </a:lnTo>
                <a:lnTo>
                  <a:pt x="708609" y="525818"/>
                </a:lnTo>
                <a:lnTo>
                  <a:pt x="711898" y="519874"/>
                </a:lnTo>
                <a:lnTo>
                  <a:pt x="714273" y="514451"/>
                </a:lnTo>
                <a:close/>
              </a:path>
              <a:path w="1104900" h="1257934">
                <a:moveTo>
                  <a:pt x="806869" y="410171"/>
                </a:moveTo>
                <a:lnTo>
                  <a:pt x="761720" y="371792"/>
                </a:lnTo>
                <a:lnTo>
                  <a:pt x="749325" y="363270"/>
                </a:lnTo>
                <a:lnTo>
                  <a:pt x="737755" y="359587"/>
                </a:lnTo>
                <a:lnTo>
                  <a:pt x="727189" y="361200"/>
                </a:lnTo>
                <a:lnTo>
                  <a:pt x="717816" y="368490"/>
                </a:lnTo>
                <a:lnTo>
                  <a:pt x="714502" y="372364"/>
                </a:lnTo>
                <a:lnTo>
                  <a:pt x="712330" y="376656"/>
                </a:lnTo>
                <a:lnTo>
                  <a:pt x="710679" y="385699"/>
                </a:lnTo>
                <a:lnTo>
                  <a:pt x="710793" y="390855"/>
                </a:lnTo>
                <a:lnTo>
                  <a:pt x="711974" y="395097"/>
                </a:lnTo>
                <a:lnTo>
                  <a:pt x="711695" y="395389"/>
                </a:lnTo>
                <a:lnTo>
                  <a:pt x="681139" y="423316"/>
                </a:lnTo>
                <a:lnTo>
                  <a:pt x="681951" y="429806"/>
                </a:lnTo>
                <a:lnTo>
                  <a:pt x="681697" y="430098"/>
                </a:lnTo>
                <a:lnTo>
                  <a:pt x="672642" y="424307"/>
                </a:lnTo>
                <a:lnTo>
                  <a:pt x="657606" y="442023"/>
                </a:lnTo>
                <a:lnTo>
                  <a:pt x="679475" y="459511"/>
                </a:lnTo>
                <a:lnTo>
                  <a:pt x="729132" y="501700"/>
                </a:lnTo>
                <a:lnTo>
                  <a:pt x="746417" y="481342"/>
                </a:lnTo>
                <a:lnTo>
                  <a:pt x="699655" y="441604"/>
                </a:lnTo>
                <a:lnTo>
                  <a:pt x="697915" y="439585"/>
                </a:lnTo>
                <a:lnTo>
                  <a:pt x="693839" y="432904"/>
                </a:lnTo>
                <a:lnTo>
                  <a:pt x="694436" y="428078"/>
                </a:lnTo>
                <a:lnTo>
                  <a:pt x="702462" y="418592"/>
                </a:lnTo>
                <a:lnTo>
                  <a:pt x="709561" y="423811"/>
                </a:lnTo>
                <a:lnTo>
                  <a:pt x="759345" y="466090"/>
                </a:lnTo>
                <a:lnTo>
                  <a:pt x="776643" y="445744"/>
                </a:lnTo>
                <a:lnTo>
                  <a:pt x="731647" y="407543"/>
                </a:lnTo>
                <a:lnTo>
                  <a:pt x="727849" y="404025"/>
                </a:lnTo>
                <a:lnTo>
                  <a:pt x="724077" y="397891"/>
                </a:lnTo>
                <a:lnTo>
                  <a:pt x="724141" y="393128"/>
                </a:lnTo>
                <a:lnTo>
                  <a:pt x="727163" y="389547"/>
                </a:lnTo>
                <a:lnTo>
                  <a:pt x="731418" y="386854"/>
                </a:lnTo>
                <a:lnTo>
                  <a:pt x="736333" y="387375"/>
                </a:lnTo>
                <a:lnTo>
                  <a:pt x="741781" y="390309"/>
                </a:lnTo>
                <a:lnTo>
                  <a:pt x="747610" y="394868"/>
                </a:lnTo>
                <a:lnTo>
                  <a:pt x="789571" y="430504"/>
                </a:lnTo>
                <a:lnTo>
                  <a:pt x="806869" y="410171"/>
                </a:lnTo>
                <a:close/>
              </a:path>
              <a:path w="1104900" h="1257934">
                <a:moveTo>
                  <a:pt x="853592" y="352793"/>
                </a:moveTo>
                <a:lnTo>
                  <a:pt x="837184" y="341795"/>
                </a:lnTo>
                <a:lnTo>
                  <a:pt x="836371" y="344855"/>
                </a:lnTo>
                <a:lnTo>
                  <a:pt x="834694" y="347700"/>
                </a:lnTo>
                <a:lnTo>
                  <a:pt x="832167" y="350647"/>
                </a:lnTo>
                <a:lnTo>
                  <a:pt x="825334" y="355815"/>
                </a:lnTo>
                <a:lnTo>
                  <a:pt x="817181" y="357124"/>
                </a:lnTo>
                <a:lnTo>
                  <a:pt x="808126" y="354622"/>
                </a:lnTo>
                <a:lnTo>
                  <a:pt x="798626" y="348348"/>
                </a:lnTo>
                <a:lnTo>
                  <a:pt x="791019" y="340080"/>
                </a:lnTo>
                <a:lnTo>
                  <a:pt x="786955" y="331381"/>
                </a:lnTo>
                <a:lnTo>
                  <a:pt x="786765" y="322821"/>
                </a:lnTo>
                <a:lnTo>
                  <a:pt x="790778" y="314934"/>
                </a:lnTo>
                <a:lnTo>
                  <a:pt x="793673" y="311518"/>
                </a:lnTo>
                <a:lnTo>
                  <a:pt x="798550" y="308444"/>
                </a:lnTo>
                <a:lnTo>
                  <a:pt x="785837" y="293090"/>
                </a:lnTo>
                <a:lnTo>
                  <a:pt x="763346" y="336740"/>
                </a:lnTo>
                <a:lnTo>
                  <a:pt x="769112" y="353771"/>
                </a:lnTo>
                <a:lnTo>
                  <a:pt x="782040" y="369049"/>
                </a:lnTo>
                <a:lnTo>
                  <a:pt x="799274" y="379780"/>
                </a:lnTo>
                <a:lnTo>
                  <a:pt x="815886" y="382816"/>
                </a:lnTo>
                <a:lnTo>
                  <a:pt x="831240" y="378561"/>
                </a:lnTo>
                <a:lnTo>
                  <a:pt x="844677" y="367411"/>
                </a:lnTo>
                <a:lnTo>
                  <a:pt x="849566" y="361657"/>
                </a:lnTo>
                <a:lnTo>
                  <a:pt x="852754" y="355536"/>
                </a:lnTo>
                <a:lnTo>
                  <a:pt x="853592" y="352793"/>
                </a:lnTo>
                <a:close/>
              </a:path>
              <a:path w="1104900" h="1257934">
                <a:moveTo>
                  <a:pt x="901890" y="293547"/>
                </a:moveTo>
                <a:lnTo>
                  <a:pt x="886002" y="284556"/>
                </a:lnTo>
                <a:lnTo>
                  <a:pt x="884008" y="289306"/>
                </a:lnTo>
                <a:lnTo>
                  <a:pt x="880948" y="295236"/>
                </a:lnTo>
                <a:lnTo>
                  <a:pt x="876058" y="301028"/>
                </a:lnTo>
                <a:lnTo>
                  <a:pt x="869975" y="306552"/>
                </a:lnTo>
                <a:lnTo>
                  <a:pt x="863092" y="309384"/>
                </a:lnTo>
                <a:lnTo>
                  <a:pt x="855522" y="308838"/>
                </a:lnTo>
                <a:lnTo>
                  <a:pt x="847382" y="304203"/>
                </a:lnTo>
                <a:lnTo>
                  <a:pt x="857034" y="292836"/>
                </a:lnTo>
                <a:lnTo>
                  <a:pt x="877862" y="268287"/>
                </a:lnTo>
                <a:lnTo>
                  <a:pt x="876503" y="266750"/>
                </a:lnTo>
                <a:lnTo>
                  <a:pt x="876096" y="266280"/>
                </a:lnTo>
                <a:lnTo>
                  <a:pt x="873607" y="263588"/>
                </a:lnTo>
                <a:lnTo>
                  <a:pt x="868502" y="259283"/>
                </a:lnTo>
                <a:lnTo>
                  <a:pt x="852665" y="248793"/>
                </a:lnTo>
                <a:lnTo>
                  <a:pt x="849337" y="247916"/>
                </a:lnTo>
                <a:lnTo>
                  <a:pt x="849337" y="274840"/>
                </a:lnTo>
                <a:lnTo>
                  <a:pt x="834034" y="292836"/>
                </a:lnTo>
                <a:lnTo>
                  <a:pt x="829017" y="287515"/>
                </a:lnTo>
                <a:lnTo>
                  <a:pt x="825220" y="281343"/>
                </a:lnTo>
                <a:lnTo>
                  <a:pt x="823772" y="275107"/>
                </a:lnTo>
                <a:lnTo>
                  <a:pt x="825792" y="269582"/>
                </a:lnTo>
                <a:lnTo>
                  <a:pt x="830364" y="266750"/>
                </a:lnTo>
                <a:lnTo>
                  <a:pt x="836066" y="267017"/>
                </a:lnTo>
                <a:lnTo>
                  <a:pt x="842530" y="269887"/>
                </a:lnTo>
                <a:lnTo>
                  <a:pt x="849337" y="274840"/>
                </a:lnTo>
                <a:lnTo>
                  <a:pt x="849337" y="247916"/>
                </a:lnTo>
                <a:lnTo>
                  <a:pt x="837819" y="244868"/>
                </a:lnTo>
                <a:lnTo>
                  <a:pt x="824433" y="247446"/>
                </a:lnTo>
                <a:lnTo>
                  <a:pt x="812927" y="256463"/>
                </a:lnTo>
                <a:lnTo>
                  <a:pt x="805357" y="270649"/>
                </a:lnTo>
                <a:lnTo>
                  <a:pt x="804659" y="286702"/>
                </a:lnTo>
                <a:lnTo>
                  <a:pt x="811187" y="303364"/>
                </a:lnTo>
                <a:lnTo>
                  <a:pt x="825258" y="319379"/>
                </a:lnTo>
                <a:lnTo>
                  <a:pt x="841883" y="329882"/>
                </a:lnTo>
                <a:lnTo>
                  <a:pt x="858100" y="333032"/>
                </a:lnTo>
                <a:lnTo>
                  <a:pt x="873480" y="328739"/>
                </a:lnTo>
                <a:lnTo>
                  <a:pt x="887552" y="316915"/>
                </a:lnTo>
                <a:lnTo>
                  <a:pt x="892187" y="310997"/>
                </a:lnTo>
                <a:lnTo>
                  <a:pt x="893254" y="309384"/>
                </a:lnTo>
                <a:lnTo>
                  <a:pt x="896239" y="304901"/>
                </a:lnTo>
                <a:lnTo>
                  <a:pt x="899528" y="298970"/>
                </a:lnTo>
                <a:lnTo>
                  <a:pt x="901890" y="293547"/>
                </a:lnTo>
                <a:close/>
              </a:path>
              <a:path w="1104900" h="1257934">
                <a:moveTo>
                  <a:pt x="965174" y="223761"/>
                </a:moveTo>
                <a:lnTo>
                  <a:pt x="919607" y="185013"/>
                </a:lnTo>
                <a:lnTo>
                  <a:pt x="907821" y="176949"/>
                </a:lnTo>
                <a:lnTo>
                  <a:pt x="896416" y="173380"/>
                </a:lnTo>
                <a:lnTo>
                  <a:pt x="885659" y="175031"/>
                </a:lnTo>
                <a:lnTo>
                  <a:pt x="875880" y="182638"/>
                </a:lnTo>
                <a:lnTo>
                  <a:pt x="871740" y="188887"/>
                </a:lnTo>
                <a:lnTo>
                  <a:pt x="869378" y="195516"/>
                </a:lnTo>
                <a:lnTo>
                  <a:pt x="868705" y="202285"/>
                </a:lnTo>
                <a:lnTo>
                  <a:pt x="869619" y="208876"/>
                </a:lnTo>
                <a:lnTo>
                  <a:pt x="869340" y="209169"/>
                </a:lnTo>
                <a:lnTo>
                  <a:pt x="860285" y="203352"/>
                </a:lnTo>
                <a:lnTo>
                  <a:pt x="845375" y="220941"/>
                </a:lnTo>
                <a:lnTo>
                  <a:pt x="867244" y="238429"/>
                </a:lnTo>
                <a:lnTo>
                  <a:pt x="916901" y="280606"/>
                </a:lnTo>
                <a:lnTo>
                  <a:pt x="934186" y="260273"/>
                </a:lnTo>
                <a:lnTo>
                  <a:pt x="888149" y="221170"/>
                </a:lnTo>
                <a:lnTo>
                  <a:pt x="886218" y="218719"/>
                </a:lnTo>
                <a:lnTo>
                  <a:pt x="885304" y="216865"/>
                </a:lnTo>
                <a:lnTo>
                  <a:pt x="882294" y="211886"/>
                </a:lnTo>
                <a:lnTo>
                  <a:pt x="882472" y="207225"/>
                </a:lnTo>
                <a:lnTo>
                  <a:pt x="890397" y="197942"/>
                </a:lnTo>
                <a:lnTo>
                  <a:pt x="897547" y="201307"/>
                </a:lnTo>
                <a:lnTo>
                  <a:pt x="947928" y="244081"/>
                </a:lnTo>
                <a:lnTo>
                  <a:pt x="965174" y="223761"/>
                </a:lnTo>
                <a:close/>
              </a:path>
              <a:path w="1104900" h="1257934">
                <a:moveTo>
                  <a:pt x="992670" y="186791"/>
                </a:moveTo>
                <a:lnTo>
                  <a:pt x="990790" y="180949"/>
                </a:lnTo>
                <a:lnTo>
                  <a:pt x="986320" y="175641"/>
                </a:lnTo>
                <a:lnTo>
                  <a:pt x="980236" y="172085"/>
                </a:lnTo>
                <a:lnTo>
                  <a:pt x="974102" y="171246"/>
                </a:lnTo>
                <a:lnTo>
                  <a:pt x="968400" y="172872"/>
                </a:lnTo>
                <a:lnTo>
                  <a:pt x="963637" y="176720"/>
                </a:lnTo>
                <a:lnTo>
                  <a:pt x="960716" y="182092"/>
                </a:lnTo>
                <a:lnTo>
                  <a:pt x="960132" y="188150"/>
                </a:lnTo>
                <a:lnTo>
                  <a:pt x="961923" y="194170"/>
                </a:lnTo>
                <a:lnTo>
                  <a:pt x="966127" y="199402"/>
                </a:lnTo>
                <a:lnTo>
                  <a:pt x="972146" y="202895"/>
                </a:lnTo>
                <a:lnTo>
                  <a:pt x="978281" y="203733"/>
                </a:lnTo>
                <a:lnTo>
                  <a:pt x="983970" y="202171"/>
                </a:lnTo>
                <a:lnTo>
                  <a:pt x="988618" y="198475"/>
                </a:lnTo>
                <a:lnTo>
                  <a:pt x="991958" y="192760"/>
                </a:lnTo>
                <a:lnTo>
                  <a:pt x="992670" y="186791"/>
                </a:lnTo>
                <a:close/>
              </a:path>
              <a:path w="1104900" h="1257934">
                <a:moveTo>
                  <a:pt x="1055458" y="117487"/>
                </a:moveTo>
                <a:lnTo>
                  <a:pt x="1026718" y="94145"/>
                </a:lnTo>
                <a:lnTo>
                  <a:pt x="1020076" y="88519"/>
                </a:lnTo>
                <a:lnTo>
                  <a:pt x="1020076" y="127317"/>
                </a:lnTo>
                <a:lnTo>
                  <a:pt x="1018882" y="131394"/>
                </a:lnTo>
                <a:lnTo>
                  <a:pt x="1016660" y="134048"/>
                </a:lnTo>
                <a:lnTo>
                  <a:pt x="1012063" y="136753"/>
                </a:lnTo>
                <a:lnTo>
                  <a:pt x="1005598" y="136410"/>
                </a:lnTo>
                <a:lnTo>
                  <a:pt x="974953" y="111099"/>
                </a:lnTo>
                <a:lnTo>
                  <a:pt x="972934" y="104178"/>
                </a:lnTo>
                <a:lnTo>
                  <a:pt x="975106" y="98196"/>
                </a:lnTo>
                <a:lnTo>
                  <a:pt x="978535" y="94145"/>
                </a:lnTo>
                <a:lnTo>
                  <a:pt x="984567" y="94983"/>
                </a:lnTo>
                <a:lnTo>
                  <a:pt x="989431" y="98056"/>
                </a:lnTo>
                <a:lnTo>
                  <a:pt x="991006" y="98882"/>
                </a:lnTo>
                <a:lnTo>
                  <a:pt x="1014374" y="118745"/>
                </a:lnTo>
                <a:lnTo>
                  <a:pt x="1015860" y="120243"/>
                </a:lnTo>
                <a:lnTo>
                  <a:pt x="1016495" y="121577"/>
                </a:lnTo>
                <a:lnTo>
                  <a:pt x="1020076" y="127317"/>
                </a:lnTo>
                <a:lnTo>
                  <a:pt x="1020076" y="88519"/>
                </a:lnTo>
                <a:lnTo>
                  <a:pt x="1014209" y="83527"/>
                </a:lnTo>
                <a:lnTo>
                  <a:pt x="954417" y="32778"/>
                </a:lnTo>
                <a:lnTo>
                  <a:pt x="937145" y="53136"/>
                </a:lnTo>
                <a:lnTo>
                  <a:pt x="972578" y="83235"/>
                </a:lnTo>
                <a:lnTo>
                  <a:pt x="972324" y="83527"/>
                </a:lnTo>
                <a:lnTo>
                  <a:pt x="966546" y="82092"/>
                </a:lnTo>
                <a:lnTo>
                  <a:pt x="959916" y="83413"/>
                </a:lnTo>
                <a:lnTo>
                  <a:pt x="954239" y="90093"/>
                </a:lnTo>
                <a:lnTo>
                  <a:pt x="948728" y="101231"/>
                </a:lnTo>
                <a:lnTo>
                  <a:pt x="949007" y="114884"/>
                </a:lnTo>
                <a:lnTo>
                  <a:pt x="955929" y="130060"/>
                </a:lnTo>
                <a:lnTo>
                  <a:pt x="970381" y="145821"/>
                </a:lnTo>
                <a:lnTo>
                  <a:pt x="985710" y="156400"/>
                </a:lnTo>
                <a:lnTo>
                  <a:pt x="1001039" y="161950"/>
                </a:lnTo>
                <a:lnTo>
                  <a:pt x="1015199" y="161315"/>
                </a:lnTo>
                <a:lnTo>
                  <a:pt x="1027023" y="153289"/>
                </a:lnTo>
                <a:lnTo>
                  <a:pt x="1032840" y="146443"/>
                </a:lnTo>
                <a:lnTo>
                  <a:pt x="1033780" y="136829"/>
                </a:lnTo>
                <a:lnTo>
                  <a:pt x="1031201" y="129819"/>
                </a:lnTo>
                <a:lnTo>
                  <a:pt x="1031621" y="129374"/>
                </a:lnTo>
                <a:lnTo>
                  <a:pt x="1040536" y="135051"/>
                </a:lnTo>
                <a:lnTo>
                  <a:pt x="1045362" y="129374"/>
                </a:lnTo>
                <a:lnTo>
                  <a:pt x="1055458" y="117487"/>
                </a:lnTo>
                <a:close/>
              </a:path>
              <a:path w="1104900" h="1257934">
                <a:moveTo>
                  <a:pt x="1104646" y="59550"/>
                </a:moveTo>
                <a:lnTo>
                  <a:pt x="1089126" y="46367"/>
                </a:lnTo>
                <a:lnTo>
                  <a:pt x="1066977" y="72453"/>
                </a:lnTo>
                <a:lnTo>
                  <a:pt x="1066520" y="72097"/>
                </a:lnTo>
                <a:lnTo>
                  <a:pt x="1065047" y="67945"/>
                </a:lnTo>
                <a:lnTo>
                  <a:pt x="1063078" y="61125"/>
                </a:lnTo>
                <a:lnTo>
                  <a:pt x="1045921" y="11023"/>
                </a:lnTo>
                <a:lnTo>
                  <a:pt x="1032992" y="0"/>
                </a:lnTo>
                <a:lnTo>
                  <a:pt x="994308" y="45542"/>
                </a:lnTo>
                <a:lnTo>
                  <a:pt x="1009853" y="58750"/>
                </a:lnTo>
                <a:lnTo>
                  <a:pt x="1029804" y="35293"/>
                </a:lnTo>
                <a:lnTo>
                  <a:pt x="1030236" y="35661"/>
                </a:lnTo>
                <a:lnTo>
                  <a:pt x="1031671" y="39560"/>
                </a:lnTo>
                <a:lnTo>
                  <a:pt x="1035608" y="52565"/>
                </a:lnTo>
                <a:lnTo>
                  <a:pt x="1051445" y="98069"/>
                </a:lnTo>
                <a:lnTo>
                  <a:pt x="1063345" y="108191"/>
                </a:lnTo>
                <a:lnTo>
                  <a:pt x="1104646" y="59550"/>
                </a:lnTo>
                <a:close/>
              </a:path>
            </a:pathLst>
          </a:custGeom>
          <a:solidFill>
            <a:srgbClr val="F6EC3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8" name="object 68"/>
          <p:cNvGrpSpPr/>
          <p:nvPr/>
        </p:nvGrpSpPr>
        <p:grpSpPr>
          <a:xfrm>
            <a:off x="9909331" y="3030787"/>
            <a:ext cx="1982286" cy="1552407"/>
            <a:chOff x="8691309" y="3342284"/>
            <a:chExt cx="1738630" cy="1711960"/>
          </a:xfrm>
        </p:grpSpPr>
        <p:pic>
          <p:nvPicPr>
            <p:cNvPr id="69" name="object 6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691309" y="3455586"/>
              <a:ext cx="1626356" cy="159818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224784" y="3342284"/>
              <a:ext cx="1205001" cy="1207960"/>
            </a:xfrm>
            <a:prstGeom prst="rect">
              <a:avLst/>
            </a:prstGeom>
          </p:spPr>
        </p:pic>
      </p:grpSp>
      <p:grpSp>
        <p:nvGrpSpPr>
          <p:cNvPr id="71" name="object 71"/>
          <p:cNvGrpSpPr/>
          <p:nvPr/>
        </p:nvGrpSpPr>
        <p:grpSpPr>
          <a:xfrm>
            <a:off x="6824397" y="3090513"/>
            <a:ext cx="4599510" cy="3391572"/>
            <a:chOff x="5985565" y="3408149"/>
            <a:chExt cx="4034154" cy="3740150"/>
          </a:xfrm>
        </p:grpSpPr>
        <p:pic>
          <p:nvPicPr>
            <p:cNvPr id="72" name="object 7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303570" y="4635578"/>
              <a:ext cx="1633340" cy="1605071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891553" y="4573689"/>
              <a:ext cx="1085938" cy="111695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985565" y="3408149"/>
              <a:ext cx="3742245" cy="373997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369861" y="3414357"/>
              <a:ext cx="2339644" cy="233949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203554" y="5276108"/>
              <a:ext cx="1128696" cy="110898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609545" y="5232857"/>
              <a:ext cx="750658" cy="77209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9011548" y="4854896"/>
              <a:ext cx="974341" cy="958003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325572" y="4818837"/>
              <a:ext cx="693953" cy="69561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576004" y="5646513"/>
              <a:ext cx="1108291" cy="1088878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981645" y="5611228"/>
              <a:ext cx="716914" cy="737361"/>
            </a:xfrm>
            <a:prstGeom prst="rect">
              <a:avLst/>
            </a:prstGeom>
          </p:spPr>
        </p:pic>
      </p:grpSp>
      <p:sp>
        <p:nvSpPr>
          <p:cNvPr id="82" name="object 82"/>
          <p:cNvSpPr txBox="1"/>
          <p:nvPr/>
        </p:nvSpPr>
        <p:spPr>
          <a:xfrm>
            <a:off x="8724142" y="3365224"/>
            <a:ext cx="771050" cy="453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50" b="1" spc="-515" dirty="0">
                <a:solidFill>
                  <a:srgbClr val="ED1C24"/>
                </a:solidFill>
                <a:latin typeface="Trebuchet MS"/>
                <a:cs typeface="Trebuchet MS"/>
              </a:rPr>
              <a:t>E</a:t>
            </a:r>
            <a:r>
              <a:rPr sz="2850" b="1" spc="-385" dirty="0">
                <a:solidFill>
                  <a:srgbClr val="009444"/>
                </a:solidFill>
                <a:latin typeface="Trebuchet MS"/>
                <a:cs typeface="Trebuchet MS"/>
              </a:rPr>
              <a:t>cole</a:t>
            </a:r>
            <a:endParaRPr sz="2850">
              <a:latin typeface="Trebuchet MS"/>
              <a:cs typeface="Trebuchet MS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724142" y="3625498"/>
            <a:ext cx="1618119" cy="453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50" b="1" spc="-375" dirty="0">
                <a:solidFill>
                  <a:srgbClr val="ED1C24"/>
                </a:solidFill>
                <a:latin typeface="Trebuchet MS"/>
                <a:cs typeface="Trebuchet MS"/>
              </a:rPr>
              <a:t>S</a:t>
            </a:r>
            <a:r>
              <a:rPr sz="2850" b="1" spc="-375" dirty="0">
                <a:solidFill>
                  <a:srgbClr val="009444"/>
                </a:solidFill>
                <a:latin typeface="Trebuchet MS"/>
                <a:cs typeface="Trebuchet MS"/>
              </a:rPr>
              <a:t>upérieure</a:t>
            </a:r>
            <a:endParaRPr sz="2850">
              <a:latin typeface="Trebuchet MS"/>
              <a:cs typeface="Trebuchet MS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8724142" y="3885773"/>
            <a:ext cx="1231508" cy="453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50" b="1" spc="-305" dirty="0">
                <a:solidFill>
                  <a:srgbClr val="ED1C24"/>
                </a:solidFill>
                <a:latin typeface="Trebuchet MS"/>
                <a:cs typeface="Trebuchet MS"/>
              </a:rPr>
              <a:t>S</a:t>
            </a:r>
            <a:r>
              <a:rPr sz="2850" b="1" spc="-405" dirty="0">
                <a:solidFill>
                  <a:srgbClr val="009444"/>
                </a:solidFill>
                <a:latin typeface="Trebuchet MS"/>
                <a:cs typeface="Trebuchet MS"/>
              </a:rPr>
              <a:t>ciences</a:t>
            </a:r>
            <a:endParaRPr sz="2850">
              <a:latin typeface="Trebuchet MS"/>
              <a:cs typeface="Trebuchet MS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8724141" y="4146046"/>
            <a:ext cx="1634771" cy="453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50" b="1" spc="-490" dirty="0">
                <a:solidFill>
                  <a:srgbClr val="ED1C24"/>
                </a:solidFill>
                <a:latin typeface="Trebuchet MS"/>
                <a:cs typeface="Trebuchet MS"/>
              </a:rPr>
              <a:t>A</a:t>
            </a:r>
            <a:r>
              <a:rPr sz="2850" b="1" spc="-345" dirty="0">
                <a:solidFill>
                  <a:srgbClr val="009444"/>
                </a:solidFill>
                <a:latin typeface="Trebuchet MS"/>
                <a:cs typeface="Trebuchet MS"/>
              </a:rPr>
              <a:t>ppliquées</a:t>
            </a:r>
            <a:endParaRPr sz="2850">
              <a:latin typeface="Trebuchet MS"/>
              <a:cs typeface="Trebuchet MS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8724141" y="4406321"/>
            <a:ext cx="1240920" cy="453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50" b="1" spc="-635" dirty="0">
                <a:solidFill>
                  <a:srgbClr val="ED1C24"/>
                </a:solidFill>
                <a:latin typeface="Trebuchet MS"/>
                <a:cs typeface="Trebuchet MS"/>
              </a:rPr>
              <a:t>T</a:t>
            </a:r>
            <a:r>
              <a:rPr sz="2850" b="1" spc="-409" dirty="0">
                <a:solidFill>
                  <a:srgbClr val="009444"/>
                </a:solidFill>
                <a:latin typeface="Trebuchet MS"/>
                <a:cs typeface="Trebuchet MS"/>
              </a:rPr>
              <a:t>lemcen</a:t>
            </a:r>
            <a:endParaRPr sz="2850">
              <a:latin typeface="Trebuchet MS"/>
              <a:cs typeface="Trebuchet MS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10138031" y="5846383"/>
            <a:ext cx="405435" cy="322458"/>
            <a:chOff x="8891898" y="6447261"/>
            <a:chExt cx="355600" cy="355600"/>
          </a:xfrm>
        </p:grpSpPr>
        <p:pic>
          <p:nvPicPr>
            <p:cNvPr id="88" name="object 8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891898" y="6447261"/>
              <a:ext cx="355593" cy="355599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8936777" y="6495210"/>
              <a:ext cx="205740" cy="205740"/>
            </a:xfrm>
            <a:custGeom>
              <a:avLst/>
              <a:gdLst/>
              <a:ahLst/>
              <a:cxnLst/>
              <a:rect l="l" t="t" r="r" b="b"/>
              <a:pathLst>
                <a:path w="205740" h="205740">
                  <a:moveTo>
                    <a:pt x="97943" y="0"/>
                  </a:moveTo>
                  <a:lnTo>
                    <a:pt x="59688" y="9244"/>
                  </a:lnTo>
                  <a:lnTo>
                    <a:pt x="26773" y="33300"/>
                  </a:lnTo>
                  <a:lnTo>
                    <a:pt x="5774" y="68244"/>
                  </a:lnTo>
                  <a:lnTo>
                    <a:pt x="0" y="107176"/>
                  </a:lnTo>
                  <a:lnTo>
                    <a:pt x="9244" y="145432"/>
                  </a:lnTo>
                  <a:lnTo>
                    <a:pt x="33300" y="178347"/>
                  </a:lnTo>
                  <a:lnTo>
                    <a:pt x="68244" y="199352"/>
                  </a:lnTo>
                  <a:lnTo>
                    <a:pt x="107176" y="205127"/>
                  </a:lnTo>
                  <a:lnTo>
                    <a:pt x="145432" y="195883"/>
                  </a:lnTo>
                  <a:lnTo>
                    <a:pt x="178347" y="171832"/>
                  </a:lnTo>
                  <a:lnTo>
                    <a:pt x="199351" y="136888"/>
                  </a:lnTo>
                  <a:lnTo>
                    <a:pt x="205125" y="97955"/>
                  </a:lnTo>
                  <a:lnTo>
                    <a:pt x="195878" y="59695"/>
                  </a:lnTo>
                  <a:lnTo>
                    <a:pt x="171819" y="26773"/>
                  </a:lnTo>
                  <a:lnTo>
                    <a:pt x="136876" y="5774"/>
                  </a:lnTo>
                  <a:lnTo>
                    <a:pt x="97943" y="0"/>
                  </a:lnTo>
                  <a:close/>
                </a:path>
              </a:pathLst>
            </a:custGeom>
            <a:solidFill>
              <a:srgbClr val="314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8993559" y="6536264"/>
              <a:ext cx="97155" cy="114935"/>
            </a:xfrm>
            <a:custGeom>
              <a:avLst/>
              <a:gdLst/>
              <a:ahLst/>
              <a:cxnLst/>
              <a:rect l="l" t="t" r="r" b="b"/>
              <a:pathLst>
                <a:path w="97154" h="114934">
                  <a:moveTo>
                    <a:pt x="19835" y="0"/>
                  </a:moveTo>
                  <a:lnTo>
                    <a:pt x="7173" y="13741"/>
                  </a:lnTo>
                  <a:lnTo>
                    <a:pt x="500" y="24874"/>
                  </a:lnTo>
                  <a:lnTo>
                    <a:pt x="0" y="34947"/>
                  </a:lnTo>
                  <a:lnTo>
                    <a:pt x="3493" y="43405"/>
                  </a:lnTo>
                  <a:lnTo>
                    <a:pt x="8799" y="49695"/>
                  </a:lnTo>
                  <a:lnTo>
                    <a:pt x="19035" y="59042"/>
                  </a:lnTo>
                  <a:lnTo>
                    <a:pt x="10945" y="67906"/>
                  </a:lnTo>
                  <a:lnTo>
                    <a:pt x="26770" y="82359"/>
                  </a:lnTo>
                  <a:lnTo>
                    <a:pt x="34859" y="73520"/>
                  </a:lnTo>
                  <a:lnTo>
                    <a:pt x="79652" y="114452"/>
                  </a:lnTo>
                  <a:lnTo>
                    <a:pt x="96670" y="95821"/>
                  </a:lnTo>
                  <a:lnTo>
                    <a:pt x="51877" y="54889"/>
                  </a:lnTo>
                  <a:lnTo>
                    <a:pt x="63358" y="42329"/>
                  </a:lnTo>
                  <a:lnTo>
                    <a:pt x="49033" y="26250"/>
                  </a:lnTo>
                  <a:lnTo>
                    <a:pt x="36079" y="40449"/>
                  </a:lnTo>
                  <a:lnTo>
                    <a:pt x="23264" y="28740"/>
                  </a:lnTo>
                  <a:lnTo>
                    <a:pt x="24547" y="25679"/>
                  </a:lnTo>
                  <a:lnTo>
                    <a:pt x="35202" y="14033"/>
                  </a:lnTo>
                  <a:lnTo>
                    <a:pt x="19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8966701" y="6518916"/>
              <a:ext cx="175895" cy="181610"/>
            </a:xfrm>
            <a:custGeom>
              <a:avLst/>
              <a:gdLst/>
              <a:ahLst/>
              <a:cxnLst/>
              <a:rect l="l" t="t" r="r" b="b"/>
              <a:pathLst>
                <a:path w="175895" h="181609">
                  <a:moveTo>
                    <a:pt x="138366" y="0"/>
                  </a:moveTo>
                  <a:lnTo>
                    <a:pt x="160315" y="32712"/>
                  </a:lnTo>
                  <a:lnTo>
                    <a:pt x="168270" y="70088"/>
                  </a:lnTo>
                  <a:lnTo>
                    <a:pt x="162035" y="107849"/>
                  </a:lnTo>
                  <a:lnTo>
                    <a:pt x="141414" y="141719"/>
                  </a:lnTo>
                  <a:lnTo>
                    <a:pt x="109533" y="165293"/>
                  </a:lnTo>
                  <a:lnTo>
                    <a:pt x="72483" y="174890"/>
                  </a:lnTo>
                  <a:lnTo>
                    <a:pt x="34545" y="170321"/>
                  </a:lnTo>
                  <a:lnTo>
                    <a:pt x="0" y="151396"/>
                  </a:lnTo>
                  <a:lnTo>
                    <a:pt x="3467" y="154724"/>
                  </a:lnTo>
                  <a:lnTo>
                    <a:pt x="38410" y="175735"/>
                  </a:lnTo>
                  <a:lnTo>
                    <a:pt x="77344" y="181513"/>
                  </a:lnTo>
                  <a:lnTo>
                    <a:pt x="115604" y="172267"/>
                  </a:lnTo>
                  <a:lnTo>
                    <a:pt x="148526" y="148209"/>
                  </a:lnTo>
                  <a:lnTo>
                    <a:pt x="169525" y="113265"/>
                  </a:lnTo>
                  <a:lnTo>
                    <a:pt x="175299" y="74333"/>
                  </a:lnTo>
                  <a:lnTo>
                    <a:pt x="166055" y="36077"/>
                  </a:lnTo>
                  <a:lnTo>
                    <a:pt x="141998" y="3162"/>
                  </a:lnTo>
                  <a:lnTo>
                    <a:pt x="138366" y="0"/>
                  </a:lnTo>
                  <a:close/>
                </a:path>
              </a:pathLst>
            </a:custGeom>
            <a:solidFill>
              <a:srgbClr val="838383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 txBox="1"/>
          <p:nvPr/>
        </p:nvSpPr>
        <p:spPr>
          <a:xfrm rot="18600000">
            <a:off x="10266084" y="5015245"/>
            <a:ext cx="1853183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350" b="1" spc="-445" dirty="0">
                <a:solidFill>
                  <a:srgbClr val="F6EC3D"/>
                </a:solidFill>
                <a:latin typeface="Trebuchet MS"/>
                <a:cs typeface="Trebuchet MS"/>
              </a:rPr>
              <a:t>É</a:t>
            </a:r>
            <a:r>
              <a:rPr sz="1350" b="1" spc="-350" dirty="0">
                <a:solidFill>
                  <a:srgbClr val="F6EC3D"/>
                </a:solidFill>
                <a:latin typeface="Trebuchet MS"/>
                <a:cs typeface="Trebuchet MS"/>
              </a:rPr>
              <a:t>cole</a:t>
            </a:r>
            <a:r>
              <a:rPr sz="1350" b="1" spc="-285" dirty="0">
                <a:solidFill>
                  <a:srgbClr val="F6EC3D"/>
                </a:solidFill>
                <a:latin typeface="Trebuchet MS"/>
                <a:cs typeface="Trebuchet MS"/>
              </a:rPr>
              <a:t> </a:t>
            </a:r>
            <a:r>
              <a:rPr sz="1350" b="1" spc="-350" dirty="0">
                <a:solidFill>
                  <a:srgbClr val="F6EC3D"/>
                </a:solidFill>
                <a:latin typeface="Trebuchet MS"/>
                <a:cs typeface="Trebuchet MS"/>
              </a:rPr>
              <a:t>S</a:t>
            </a:r>
            <a:r>
              <a:rPr sz="1350" b="1" spc="-360" dirty="0">
                <a:solidFill>
                  <a:srgbClr val="F6EC3D"/>
                </a:solidFill>
                <a:latin typeface="Trebuchet MS"/>
                <a:cs typeface="Trebuchet MS"/>
              </a:rPr>
              <a:t>upérieu</a:t>
            </a:r>
            <a:r>
              <a:rPr sz="1350" b="1" spc="-325" dirty="0">
                <a:solidFill>
                  <a:srgbClr val="F6EC3D"/>
                </a:solidFill>
                <a:latin typeface="Trebuchet MS"/>
                <a:cs typeface="Trebuchet MS"/>
              </a:rPr>
              <a:t>r</a:t>
            </a:r>
            <a:r>
              <a:rPr sz="2025" b="1" spc="-607" baseline="2057" dirty="0">
                <a:solidFill>
                  <a:srgbClr val="F6EC3D"/>
                </a:solidFill>
                <a:latin typeface="Trebuchet MS"/>
                <a:cs typeface="Trebuchet MS"/>
              </a:rPr>
              <a:t>e</a:t>
            </a:r>
            <a:r>
              <a:rPr sz="2025" b="1" spc="-427" baseline="2057" dirty="0">
                <a:solidFill>
                  <a:srgbClr val="F6EC3D"/>
                </a:solidFill>
                <a:latin typeface="Trebuchet MS"/>
                <a:cs typeface="Trebuchet MS"/>
              </a:rPr>
              <a:t> </a:t>
            </a:r>
            <a:r>
              <a:rPr sz="2025" b="1" spc="-600" baseline="2057" dirty="0">
                <a:solidFill>
                  <a:srgbClr val="F6EC3D"/>
                </a:solidFill>
                <a:latin typeface="Trebuchet MS"/>
                <a:cs typeface="Trebuchet MS"/>
              </a:rPr>
              <a:t>en</a:t>
            </a:r>
            <a:r>
              <a:rPr sz="2025" b="1" spc="-427" baseline="2057" dirty="0">
                <a:solidFill>
                  <a:srgbClr val="F6EC3D"/>
                </a:solidFill>
                <a:latin typeface="Trebuchet MS"/>
                <a:cs typeface="Trebuchet MS"/>
              </a:rPr>
              <a:t> </a:t>
            </a:r>
            <a:r>
              <a:rPr sz="2025" b="1" spc="-525" baseline="2057" dirty="0">
                <a:solidFill>
                  <a:srgbClr val="F6EC3D"/>
                </a:solidFill>
                <a:latin typeface="Trebuchet MS"/>
                <a:cs typeface="Trebuchet MS"/>
              </a:rPr>
              <a:t>S</a:t>
            </a:r>
            <a:r>
              <a:rPr sz="2025" b="1" spc="-540" baseline="2057" dirty="0">
                <a:solidFill>
                  <a:srgbClr val="F6EC3D"/>
                </a:solidFill>
                <a:latin typeface="Trebuchet MS"/>
                <a:cs typeface="Trebuchet MS"/>
              </a:rPr>
              <a:t>ciences</a:t>
            </a:r>
            <a:r>
              <a:rPr sz="2025" b="1" spc="-427" baseline="2057" dirty="0">
                <a:solidFill>
                  <a:srgbClr val="F6EC3D"/>
                </a:solidFill>
                <a:latin typeface="Trebuchet MS"/>
                <a:cs typeface="Trebuchet MS"/>
              </a:rPr>
              <a:t> </a:t>
            </a:r>
            <a:r>
              <a:rPr sz="2025" b="1" spc="-532" baseline="4115" dirty="0">
                <a:solidFill>
                  <a:srgbClr val="F6EC3D"/>
                </a:solidFill>
                <a:latin typeface="Trebuchet MS"/>
                <a:cs typeface="Trebuchet MS"/>
              </a:rPr>
              <a:t>Appliquées</a:t>
            </a:r>
            <a:r>
              <a:rPr sz="2025" b="1" spc="-427" baseline="4115" dirty="0">
                <a:solidFill>
                  <a:srgbClr val="F6EC3D"/>
                </a:solidFill>
                <a:latin typeface="Trebuchet MS"/>
                <a:cs typeface="Trebuchet MS"/>
              </a:rPr>
              <a:t> </a:t>
            </a:r>
            <a:r>
              <a:rPr sz="2025" b="1" spc="-592" baseline="6172" dirty="0">
                <a:solidFill>
                  <a:srgbClr val="F6EC3D"/>
                </a:solidFill>
                <a:latin typeface="Trebuchet MS"/>
                <a:cs typeface="Trebuchet MS"/>
              </a:rPr>
              <a:t>de</a:t>
            </a:r>
            <a:r>
              <a:rPr sz="2025" b="1" spc="-442" baseline="6172" dirty="0">
                <a:solidFill>
                  <a:srgbClr val="F6EC3D"/>
                </a:solidFill>
                <a:latin typeface="Trebuchet MS"/>
                <a:cs typeface="Trebuchet MS"/>
              </a:rPr>
              <a:t> </a:t>
            </a:r>
            <a:r>
              <a:rPr sz="2025" b="1" spc="-750" baseline="6172" dirty="0">
                <a:solidFill>
                  <a:srgbClr val="F6EC3D"/>
                </a:solidFill>
                <a:latin typeface="Trebuchet MS"/>
                <a:cs typeface="Trebuchet MS"/>
              </a:rPr>
              <a:t>T</a:t>
            </a:r>
            <a:r>
              <a:rPr sz="2025" b="1" spc="-592" baseline="6172" dirty="0">
                <a:solidFill>
                  <a:srgbClr val="F6EC3D"/>
                </a:solidFill>
                <a:latin typeface="Trebuchet MS"/>
                <a:cs typeface="Trebuchet MS"/>
              </a:rPr>
              <a:t>lemcen</a:t>
            </a:r>
            <a:endParaRPr sz="2025" baseline="6172">
              <a:latin typeface="Trebuchet MS"/>
              <a:cs typeface="Trebuchet MS"/>
            </a:endParaRPr>
          </a:p>
        </p:txBody>
      </p:sp>
      <p:sp>
        <p:nvSpPr>
          <p:cNvPr id="93" name="object 93"/>
          <p:cNvSpPr txBox="1"/>
          <p:nvPr/>
        </p:nvSpPr>
        <p:spPr>
          <a:xfrm rot="18600000">
            <a:off x="10465862" y="5174141"/>
            <a:ext cx="1853183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350" b="1" spc="-445" dirty="0">
                <a:solidFill>
                  <a:srgbClr val="F6EC3D"/>
                </a:solidFill>
                <a:latin typeface="Trebuchet MS"/>
                <a:cs typeface="Trebuchet MS"/>
              </a:rPr>
              <a:t>É</a:t>
            </a:r>
            <a:r>
              <a:rPr sz="1350" b="1" spc="-350" dirty="0">
                <a:solidFill>
                  <a:srgbClr val="F6EC3D"/>
                </a:solidFill>
                <a:latin typeface="Trebuchet MS"/>
                <a:cs typeface="Trebuchet MS"/>
              </a:rPr>
              <a:t>cole</a:t>
            </a:r>
            <a:r>
              <a:rPr sz="1350" b="1" spc="-285" dirty="0">
                <a:solidFill>
                  <a:srgbClr val="F6EC3D"/>
                </a:solidFill>
                <a:latin typeface="Trebuchet MS"/>
                <a:cs typeface="Trebuchet MS"/>
              </a:rPr>
              <a:t> </a:t>
            </a:r>
            <a:r>
              <a:rPr sz="1350" b="1" spc="-350" dirty="0">
                <a:solidFill>
                  <a:srgbClr val="F6EC3D"/>
                </a:solidFill>
                <a:latin typeface="Trebuchet MS"/>
                <a:cs typeface="Trebuchet MS"/>
              </a:rPr>
              <a:t>S</a:t>
            </a:r>
            <a:r>
              <a:rPr sz="1350" b="1" spc="-360" dirty="0">
                <a:solidFill>
                  <a:srgbClr val="F6EC3D"/>
                </a:solidFill>
                <a:latin typeface="Trebuchet MS"/>
                <a:cs typeface="Trebuchet MS"/>
              </a:rPr>
              <a:t>upérieu</a:t>
            </a:r>
            <a:r>
              <a:rPr sz="1350" b="1" spc="-325" dirty="0">
                <a:solidFill>
                  <a:srgbClr val="F6EC3D"/>
                </a:solidFill>
                <a:latin typeface="Trebuchet MS"/>
                <a:cs typeface="Trebuchet MS"/>
              </a:rPr>
              <a:t>r</a:t>
            </a:r>
            <a:r>
              <a:rPr sz="2025" b="1" spc="-607" baseline="2057" dirty="0">
                <a:solidFill>
                  <a:srgbClr val="F6EC3D"/>
                </a:solidFill>
                <a:latin typeface="Trebuchet MS"/>
                <a:cs typeface="Trebuchet MS"/>
              </a:rPr>
              <a:t>e</a:t>
            </a:r>
            <a:r>
              <a:rPr sz="2025" b="1" spc="-427" baseline="2057" dirty="0">
                <a:solidFill>
                  <a:srgbClr val="F6EC3D"/>
                </a:solidFill>
                <a:latin typeface="Trebuchet MS"/>
                <a:cs typeface="Trebuchet MS"/>
              </a:rPr>
              <a:t> </a:t>
            </a:r>
            <a:r>
              <a:rPr sz="2025" b="1" spc="-600" baseline="2057" dirty="0">
                <a:solidFill>
                  <a:srgbClr val="F6EC3D"/>
                </a:solidFill>
                <a:latin typeface="Trebuchet MS"/>
                <a:cs typeface="Trebuchet MS"/>
              </a:rPr>
              <a:t>en</a:t>
            </a:r>
            <a:r>
              <a:rPr sz="2025" b="1" spc="-427" baseline="2057" dirty="0">
                <a:solidFill>
                  <a:srgbClr val="F6EC3D"/>
                </a:solidFill>
                <a:latin typeface="Trebuchet MS"/>
                <a:cs typeface="Trebuchet MS"/>
              </a:rPr>
              <a:t> </a:t>
            </a:r>
            <a:r>
              <a:rPr sz="2025" b="1" spc="-525" baseline="2057" dirty="0">
                <a:solidFill>
                  <a:srgbClr val="F6EC3D"/>
                </a:solidFill>
                <a:latin typeface="Trebuchet MS"/>
                <a:cs typeface="Trebuchet MS"/>
              </a:rPr>
              <a:t>S</a:t>
            </a:r>
            <a:r>
              <a:rPr sz="2025" b="1" spc="-540" baseline="2057" dirty="0">
                <a:solidFill>
                  <a:srgbClr val="F6EC3D"/>
                </a:solidFill>
                <a:latin typeface="Trebuchet MS"/>
                <a:cs typeface="Trebuchet MS"/>
              </a:rPr>
              <a:t>ciences</a:t>
            </a:r>
            <a:r>
              <a:rPr sz="2025" b="1" spc="-427" baseline="2057" dirty="0">
                <a:solidFill>
                  <a:srgbClr val="F6EC3D"/>
                </a:solidFill>
                <a:latin typeface="Trebuchet MS"/>
                <a:cs typeface="Trebuchet MS"/>
              </a:rPr>
              <a:t> </a:t>
            </a:r>
            <a:r>
              <a:rPr sz="2025" b="1" spc="-532" baseline="4115" dirty="0">
                <a:solidFill>
                  <a:srgbClr val="F6EC3D"/>
                </a:solidFill>
                <a:latin typeface="Trebuchet MS"/>
                <a:cs typeface="Trebuchet MS"/>
              </a:rPr>
              <a:t>Appliquées</a:t>
            </a:r>
            <a:r>
              <a:rPr sz="2025" b="1" spc="-427" baseline="4115" dirty="0">
                <a:solidFill>
                  <a:srgbClr val="F6EC3D"/>
                </a:solidFill>
                <a:latin typeface="Trebuchet MS"/>
                <a:cs typeface="Trebuchet MS"/>
              </a:rPr>
              <a:t> </a:t>
            </a:r>
            <a:r>
              <a:rPr sz="2025" b="1" spc="-592" baseline="6172" dirty="0">
                <a:solidFill>
                  <a:srgbClr val="F6EC3D"/>
                </a:solidFill>
                <a:latin typeface="Trebuchet MS"/>
                <a:cs typeface="Trebuchet MS"/>
              </a:rPr>
              <a:t>de</a:t>
            </a:r>
            <a:r>
              <a:rPr sz="2025" b="1" spc="-442" baseline="6172" dirty="0">
                <a:solidFill>
                  <a:srgbClr val="F6EC3D"/>
                </a:solidFill>
                <a:latin typeface="Trebuchet MS"/>
                <a:cs typeface="Trebuchet MS"/>
              </a:rPr>
              <a:t> </a:t>
            </a:r>
            <a:r>
              <a:rPr sz="2025" b="1" spc="-750" baseline="6172" dirty="0">
                <a:solidFill>
                  <a:srgbClr val="F6EC3D"/>
                </a:solidFill>
                <a:latin typeface="Trebuchet MS"/>
                <a:cs typeface="Trebuchet MS"/>
              </a:rPr>
              <a:t>T</a:t>
            </a:r>
            <a:r>
              <a:rPr sz="2025" b="1" spc="-592" baseline="6172" dirty="0">
                <a:solidFill>
                  <a:srgbClr val="F6EC3D"/>
                </a:solidFill>
                <a:latin typeface="Trebuchet MS"/>
                <a:cs typeface="Trebuchet MS"/>
              </a:rPr>
              <a:t>lemcen</a:t>
            </a:r>
            <a:endParaRPr sz="2025" baseline="6172">
              <a:latin typeface="Trebuchet MS"/>
              <a:cs typeface="Trebuchet MS"/>
            </a:endParaRPr>
          </a:p>
        </p:txBody>
      </p:sp>
      <p:grpSp>
        <p:nvGrpSpPr>
          <p:cNvPr id="94" name="object 94"/>
          <p:cNvGrpSpPr/>
          <p:nvPr/>
        </p:nvGrpSpPr>
        <p:grpSpPr>
          <a:xfrm>
            <a:off x="6628802" y="5227035"/>
            <a:ext cx="4169461" cy="1223615"/>
            <a:chOff x="5814011" y="5764258"/>
            <a:chExt cx="3656965" cy="1349375"/>
          </a:xfrm>
        </p:grpSpPr>
        <p:sp>
          <p:nvSpPr>
            <p:cNvPr id="95" name="object 95"/>
            <p:cNvSpPr/>
            <p:nvPr/>
          </p:nvSpPr>
          <p:spPr>
            <a:xfrm>
              <a:off x="9251795" y="6891164"/>
              <a:ext cx="212725" cy="212725"/>
            </a:xfrm>
            <a:custGeom>
              <a:avLst/>
              <a:gdLst/>
              <a:ahLst/>
              <a:cxnLst/>
              <a:rect l="l" t="t" r="r" b="b"/>
              <a:pathLst>
                <a:path w="212725" h="212725">
                  <a:moveTo>
                    <a:pt x="86281" y="0"/>
                  </a:moveTo>
                  <a:lnTo>
                    <a:pt x="46527" y="16176"/>
                  </a:lnTo>
                  <a:lnTo>
                    <a:pt x="16152" y="46502"/>
                  </a:lnTo>
                  <a:lnTo>
                    <a:pt x="318" y="84794"/>
                  </a:lnTo>
                  <a:lnTo>
                    <a:pt x="0" y="126229"/>
                  </a:lnTo>
                  <a:lnTo>
                    <a:pt x="16174" y="165985"/>
                  </a:lnTo>
                  <a:lnTo>
                    <a:pt x="46513" y="196352"/>
                  </a:lnTo>
                  <a:lnTo>
                    <a:pt x="84808" y="212183"/>
                  </a:lnTo>
                  <a:lnTo>
                    <a:pt x="126241" y="212500"/>
                  </a:lnTo>
                  <a:lnTo>
                    <a:pt x="165996" y="196325"/>
                  </a:lnTo>
                  <a:lnTo>
                    <a:pt x="196361" y="165993"/>
                  </a:lnTo>
                  <a:lnTo>
                    <a:pt x="212189" y="127702"/>
                  </a:lnTo>
                  <a:lnTo>
                    <a:pt x="212505" y="86270"/>
                  </a:lnTo>
                  <a:lnTo>
                    <a:pt x="196336" y="46516"/>
                  </a:lnTo>
                  <a:lnTo>
                    <a:pt x="166004" y="16144"/>
                  </a:lnTo>
                  <a:lnTo>
                    <a:pt x="127713" y="313"/>
                  </a:lnTo>
                  <a:lnTo>
                    <a:pt x="862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9286217" y="6932514"/>
              <a:ext cx="131445" cy="131445"/>
            </a:xfrm>
            <a:custGeom>
              <a:avLst/>
              <a:gdLst/>
              <a:ahLst/>
              <a:cxnLst/>
              <a:rect l="l" t="t" r="r" b="b"/>
              <a:pathLst>
                <a:path w="131445" h="131445">
                  <a:moveTo>
                    <a:pt x="53357" y="0"/>
                  </a:moveTo>
                  <a:lnTo>
                    <a:pt x="28785" y="9987"/>
                  </a:lnTo>
                  <a:lnTo>
                    <a:pt x="10011" y="28756"/>
                  </a:lnTo>
                  <a:lnTo>
                    <a:pt x="220" y="52429"/>
                  </a:lnTo>
                  <a:lnTo>
                    <a:pt x="0" y="78047"/>
                  </a:lnTo>
                  <a:lnTo>
                    <a:pt x="9964" y="102595"/>
                  </a:lnTo>
                  <a:lnTo>
                    <a:pt x="28704" y="121333"/>
                  </a:lnTo>
                  <a:lnTo>
                    <a:pt x="52390" y="131097"/>
                  </a:lnTo>
                  <a:lnTo>
                    <a:pt x="78021" y="131285"/>
                  </a:lnTo>
                  <a:lnTo>
                    <a:pt x="100911" y="121976"/>
                  </a:lnTo>
                  <a:lnTo>
                    <a:pt x="61716" y="121976"/>
                  </a:lnTo>
                  <a:lnTo>
                    <a:pt x="61653" y="120236"/>
                  </a:lnTo>
                  <a:lnTo>
                    <a:pt x="51163" y="120236"/>
                  </a:lnTo>
                  <a:lnTo>
                    <a:pt x="41770" y="116828"/>
                  </a:lnTo>
                  <a:lnTo>
                    <a:pt x="17901" y="95763"/>
                  </a:lnTo>
                  <a:lnTo>
                    <a:pt x="19146" y="94950"/>
                  </a:lnTo>
                  <a:lnTo>
                    <a:pt x="25903" y="90220"/>
                  </a:lnTo>
                  <a:lnTo>
                    <a:pt x="30978" y="86263"/>
                  </a:lnTo>
                  <a:lnTo>
                    <a:pt x="13113" y="86263"/>
                  </a:lnTo>
                  <a:lnTo>
                    <a:pt x="9824" y="73662"/>
                  </a:lnTo>
                  <a:lnTo>
                    <a:pt x="9576" y="63721"/>
                  </a:lnTo>
                  <a:lnTo>
                    <a:pt x="9588" y="60444"/>
                  </a:lnTo>
                  <a:lnTo>
                    <a:pt x="12057" y="48341"/>
                  </a:lnTo>
                  <a:lnTo>
                    <a:pt x="17355" y="36682"/>
                  </a:lnTo>
                  <a:lnTo>
                    <a:pt x="48043" y="36682"/>
                  </a:lnTo>
                  <a:lnTo>
                    <a:pt x="37669" y="32076"/>
                  </a:lnTo>
                  <a:lnTo>
                    <a:pt x="29345" y="28694"/>
                  </a:lnTo>
                  <a:lnTo>
                    <a:pt x="24747" y="26954"/>
                  </a:lnTo>
                  <a:lnTo>
                    <a:pt x="27642" y="23894"/>
                  </a:lnTo>
                  <a:lnTo>
                    <a:pt x="63401" y="9346"/>
                  </a:lnTo>
                  <a:lnTo>
                    <a:pt x="101196" y="9346"/>
                  </a:lnTo>
                  <a:lnTo>
                    <a:pt x="78988" y="191"/>
                  </a:lnTo>
                  <a:lnTo>
                    <a:pt x="53357" y="0"/>
                  </a:lnTo>
                  <a:close/>
                </a:path>
                <a:path w="131445" h="131445">
                  <a:moveTo>
                    <a:pt x="98054" y="68280"/>
                  </a:moveTo>
                  <a:lnTo>
                    <a:pt x="79280" y="68280"/>
                  </a:lnTo>
                  <a:lnTo>
                    <a:pt x="91427" y="77518"/>
                  </a:lnTo>
                  <a:lnTo>
                    <a:pt x="101224" y="85898"/>
                  </a:lnTo>
                  <a:lnTo>
                    <a:pt x="108400" y="92655"/>
                  </a:lnTo>
                  <a:lnTo>
                    <a:pt x="112681" y="97020"/>
                  </a:lnTo>
                  <a:lnTo>
                    <a:pt x="108643" y="103078"/>
                  </a:lnTo>
                  <a:lnTo>
                    <a:pt x="70766" y="121903"/>
                  </a:lnTo>
                  <a:lnTo>
                    <a:pt x="61716" y="121976"/>
                  </a:lnTo>
                  <a:lnTo>
                    <a:pt x="100911" y="121976"/>
                  </a:lnTo>
                  <a:lnTo>
                    <a:pt x="102598" y="121290"/>
                  </a:lnTo>
                  <a:lnTo>
                    <a:pt x="121360" y="102543"/>
                  </a:lnTo>
                  <a:lnTo>
                    <a:pt x="127890" y="86759"/>
                  </a:lnTo>
                  <a:lnTo>
                    <a:pt x="118079" y="86759"/>
                  </a:lnTo>
                  <a:lnTo>
                    <a:pt x="114303" y="82909"/>
                  </a:lnTo>
                  <a:lnTo>
                    <a:pt x="107700" y="76641"/>
                  </a:lnTo>
                  <a:lnTo>
                    <a:pt x="98559" y="68676"/>
                  </a:lnTo>
                  <a:lnTo>
                    <a:pt x="98054" y="68280"/>
                  </a:lnTo>
                  <a:close/>
                </a:path>
                <a:path w="131445" h="131445">
                  <a:moveTo>
                    <a:pt x="90058" y="57091"/>
                  </a:moveTo>
                  <a:lnTo>
                    <a:pt x="61729" y="57091"/>
                  </a:lnTo>
                  <a:lnTo>
                    <a:pt x="64650" y="58717"/>
                  </a:lnTo>
                  <a:lnTo>
                    <a:pt x="67533" y="60444"/>
                  </a:lnTo>
                  <a:lnTo>
                    <a:pt x="70314" y="62209"/>
                  </a:lnTo>
                  <a:lnTo>
                    <a:pt x="69463" y="63213"/>
                  </a:lnTo>
                  <a:lnTo>
                    <a:pt x="69070" y="63721"/>
                  </a:lnTo>
                  <a:lnTo>
                    <a:pt x="58446" y="81690"/>
                  </a:lnTo>
                  <a:lnTo>
                    <a:pt x="53115" y="98946"/>
                  </a:lnTo>
                  <a:lnTo>
                    <a:pt x="51285" y="112718"/>
                  </a:lnTo>
                  <a:lnTo>
                    <a:pt x="51163" y="120236"/>
                  </a:lnTo>
                  <a:lnTo>
                    <a:pt x="61653" y="120236"/>
                  </a:lnTo>
                  <a:lnTo>
                    <a:pt x="61490" y="115776"/>
                  </a:lnTo>
                  <a:lnTo>
                    <a:pt x="62888" y="103611"/>
                  </a:lnTo>
                  <a:lnTo>
                    <a:pt x="68081" y="87218"/>
                  </a:lnTo>
                  <a:lnTo>
                    <a:pt x="79280" y="68280"/>
                  </a:lnTo>
                  <a:lnTo>
                    <a:pt x="98054" y="68280"/>
                  </a:lnTo>
                  <a:lnTo>
                    <a:pt x="87167" y="59733"/>
                  </a:lnTo>
                  <a:lnTo>
                    <a:pt x="90058" y="57091"/>
                  </a:lnTo>
                  <a:close/>
                </a:path>
                <a:path w="131445" h="131445">
                  <a:moveTo>
                    <a:pt x="127068" y="42613"/>
                  </a:moveTo>
                  <a:lnTo>
                    <a:pt x="117292" y="42613"/>
                  </a:lnTo>
                  <a:lnTo>
                    <a:pt x="120886" y="53562"/>
                  </a:lnTo>
                  <a:lnTo>
                    <a:pt x="122048" y="63721"/>
                  </a:lnTo>
                  <a:lnTo>
                    <a:pt x="122165" y="64872"/>
                  </a:lnTo>
                  <a:lnTo>
                    <a:pt x="121213" y="75982"/>
                  </a:lnTo>
                  <a:lnTo>
                    <a:pt x="118079" y="86759"/>
                  </a:lnTo>
                  <a:lnTo>
                    <a:pt x="127890" y="86759"/>
                  </a:lnTo>
                  <a:lnTo>
                    <a:pt x="131158" y="78859"/>
                  </a:lnTo>
                  <a:lnTo>
                    <a:pt x="131382" y="53242"/>
                  </a:lnTo>
                  <a:lnTo>
                    <a:pt x="127068" y="42613"/>
                  </a:lnTo>
                  <a:close/>
                </a:path>
                <a:path w="131445" h="131445">
                  <a:moveTo>
                    <a:pt x="48043" y="36682"/>
                  </a:moveTo>
                  <a:lnTo>
                    <a:pt x="17355" y="36682"/>
                  </a:lnTo>
                  <a:lnTo>
                    <a:pt x="21830" y="38404"/>
                  </a:lnTo>
                  <a:lnTo>
                    <a:pt x="29881" y="41688"/>
                  </a:lnTo>
                  <a:lnTo>
                    <a:pt x="40422" y="46318"/>
                  </a:lnTo>
                  <a:lnTo>
                    <a:pt x="52369" y="52075"/>
                  </a:lnTo>
                  <a:lnTo>
                    <a:pt x="39867" y="64872"/>
                  </a:lnTo>
                  <a:lnTo>
                    <a:pt x="28331" y="74965"/>
                  </a:lnTo>
                  <a:lnTo>
                    <a:pt x="19109" y="82088"/>
                  </a:lnTo>
                  <a:lnTo>
                    <a:pt x="13113" y="86263"/>
                  </a:lnTo>
                  <a:lnTo>
                    <a:pt x="30978" y="86263"/>
                  </a:lnTo>
                  <a:lnTo>
                    <a:pt x="36337" y="82084"/>
                  </a:lnTo>
                  <a:lnTo>
                    <a:pt x="48814" y="70922"/>
                  </a:lnTo>
                  <a:lnTo>
                    <a:pt x="61729" y="57091"/>
                  </a:lnTo>
                  <a:lnTo>
                    <a:pt x="90058" y="57091"/>
                  </a:lnTo>
                  <a:lnTo>
                    <a:pt x="93174" y="54729"/>
                  </a:lnTo>
                  <a:lnTo>
                    <a:pt x="94590" y="53789"/>
                  </a:lnTo>
                  <a:lnTo>
                    <a:pt x="78785" y="53789"/>
                  </a:lnTo>
                  <a:lnTo>
                    <a:pt x="76359" y="52164"/>
                  </a:lnTo>
                  <a:lnTo>
                    <a:pt x="73934" y="50576"/>
                  </a:lnTo>
                  <a:lnTo>
                    <a:pt x="71457" y="49040"/>
                  </a:lnTo>
                  <a:lnTo>
                    <a:pt x="68968" y="47566"/>
                  </a:lnTo>
                  <a:lnTo>
                    <a:pt x="71790" y="42626"/>
                  </a:lnTo>
                  <a:lnTo>
                    <a:pt x="60052" y="42613"/>
                  </a:lnTo>
                  <a:lnTo>
                    <a:pt x="48043" y="36682"/>
                  </a:lnTo>
                  <a:close/>
                </a:path>
                <a:path w="131445" h="131445">
                  <a:moveTo>
                    <a:pt x="104663" y="11943"/>
                  </a:moveTo>
                  <a:lnTo>
                    <a:pt x="82875" y="11943"/>
                  </a:lnTo>
                  <a:lnTo>
                    <a:pt x="91319" y="15380"/>
                  </a:lnTo>
                  <a:lnTo>
                    <a:pt x="99156" y="20179"/>
                  </a:lnTo>
                  <a:lnTo>
                    <a:pt x="106202" y="26302"/>
                  </a:lnTo>
                  <a:lnTo>
                    <a:pt x="112275" y="33711"/>
                  </a:lnTo>
                  <a:lnTo>
                    <a:pt x="109148" y="35048"/>
                  </a:lnTo>
                  <a:lnTo>
                    <a:pt x="103807" y="37583"/>
                  </a:lnTo>
                  <a:lnTo>
                    <a:pt x="78785" y="53789"/>
                  </a:lnTo>
                  <a:lnTo>
                    <a:pt x="94590" y="53789"/>
                  </a:lnTo>
                  <a:lnTo>
                    <a:pt x="106014" y="46207"/>
                  </a:lnTo>
                  <a:lnTo>
                    <a:pt x="115145" y="43261"/>
                  </a:lnTo>
                  <a:lnTo>
                    <a:pt x="117292" y="42613"/>
                  </a:lnTo>
                  <a:lnTo>
                    <a:pt x="127068" y="42613"/>
                  </a:lnTo>
                  <a:lnTo>
                    <a:pt x="121419" y="28694"/>
                  </a:lnTo>
                  <a:lnTo>
                    <a:pt x="104663" y="11943"/>
                  </a:lnTo>
                  <a:close/>
                </a:path>
                <a:path w="131445" h="131445">
                  <a:moveTo>
                    <a:pt x="101196" y="9346"/>
                  </a:moveTo>
                  <a:lnTo>
                    <a:pt x="63401" y="9346"/>
                  </a:lnTo>
                  <a:lnTo>
                    <a:pt x="73324" y="9809"/>
                  </a:lnTo>
                  <a:lnTo>
                    <a:pt x="72872" y="13740"/>
                  </a:lnTo>
                  <a:lnTo>
                    <a:pt x="71116" y="21012"/>
                  </a:lnTo>
                  <a:lnTo>
                    <a:pt x="67150" y="30896"/>
                  </a:lnTo>
                  <a:lnTo>
                    <a:pt x="60078" y="42626"/>
                  </a:lnTo>
                  <a:lnTo>
                    <a:pt x="71797" y="42613"/>
                  </a:lnTo>
                  <a:lnTo>
                    <a:pt x="76154" y="34985"/>
                  </a:lnTo>
                  <a:lnTo>
                    <a:pt x="80317" y="24325"/>
                  </a:lnTo>
                  <a:lnTo>
                    <a:pt x="82282" y="16380"/>
                  </a:lnTo>
                  <a:lnTo>
                    <a:pt x="82875" y="11943"/>
                  </a:lnTo>
                  <a:lnTo>
                    <a:pt x="104663" y="11943"/>
                  </a:lnTo>
                  <a:lnTo>
                    <a:pt x="102677" y="9957"/>
                  </a:lnTo>
                  <a:lnTo>
                    <a:pt x="101196" y="9346"/>
                  </a:lnTo>
                  <a:close/>
                </a:path>
              </a:pathLst>
            </a:custGeom>
            <a:solidFill>
              <a:srgbClr val="314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9268835" y="6940995"/>
              <a:ext cx="201930" cy="172720"/>
            </a:xfrm>
            <a:custGeom>
              <a:avLst/>
              <a:gdLst/>
              <a:ahLst/>
              <a:cxnLst/>
              <a:rect l="l" t="t" r="r" b="b"/>
              <a:pathLst>
                <a:path w="201929" h="172720">
                  <a:moveTo>
                    <a:pt x="182270" y="0"/>
                  </a:moveTo>
                  <a:lnTo>
                    <a:pt x="196520" y="39504"/>
                  </a:lnTo>
                  <a:lnTo>
                    <a:pt x="195089" y="80222"/>
                  </a:lnTo>
                  <a:lnTo>
                    <a:pt x="178882" y="117678"/>
                  </a:lnTo>
                  <a:lnTo>
                    <a:pt x="148805" y="147396"/>
                  </a:lnTo>
                  <a:lnTo>
                    <a:pt x="109727" y="163549"/>
                  </a:lnTo>
                  <a:lnTo>
                    <a:pt x="68916" y="163906"/>
                  </a:lnTo>
                  <a:lnTo>
                    <a:pt x="30848" y="149375"/>
                  </a:lnTo>
                  <a:lnTo>
                    <a:pt x="0" y="120865"/>
                  </a:lnTo>
                  <a:lnTo>
                    <a:pt x="2730" y="125209"/>
                  </a:lnTo>
                  <a:lnTo>
                    <a:pt x="33451" y="155970"/>
                  </a:lnTo>
                  <a:lnTo>
                    <a:pt x="72237" y="172004"/>
                  </a:lnTo>
                  <a:lnTo>
                    <a:pt x="114205" y="172324"/>
                  </a:lnTo>
                  <a:lnTo>
                    <a:pt x="154470" y="155943"/>
                  </a:lnTo>
                  <a:lnTo>
                    <a:pt x="185230" y="125222"/>
                  </a:lnTo>
                  <a:lnTo>
                    <a:pt x="201264" y="86434"/>
                  </a:lnTo>
                  <a:lnTo>
                    <a:pt x="201584" y="44463"/>
                  </a:lnTo>
                  <a:lnTo>
                    <a:pt x="185204" y="4191"/>
                  </a:lnTo>
                  <a:lnTo>
                    <a:pt x="182270" y="0"/>
                  </a:lnTo>
                  <a:close/>
                </a:path>
              </a:pathLst>
            </a:custGeom>
            <a:solidFill>
              <a:srgbClr val="787C7D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9093815" y="6690024"/>
              <a:ext cx="215900" cy="215900"/>
            </a:xfrm>
            <a:custGeom>
              <a:avLst/>
              <a:gdLst/>
              <a:ahLst/>
              <a:cxnLst/>
              <a:rect l="l" t="t" r="r" b="b"/>
              <a:pathLst>
                <a:path w="215900" h="215900">
                  <a:moveTo>
                    <a:pt x="106168" y="0"/>
                  </a:moveTo>
                  <a:lnTo>
                    <a:pt x="65743" y="8477"/>
                  </a:lnTo>
                  <a:lnTo>
                    <a:pt x="30446" y="32661"/>
                  </a:lnTo>
                  <a:lnTo>
                    <a:pt x="7301" y="68644"/>
                  </a:lnTo>
                  <a:lnTo>
                    <a:pt x="0" y="109299"/>
                  </a:lnTo>
                  <a:lnTo>
                    <a:pt x="8474" y="149725"/>
                  </a:lnTo>
                  <a:lnTo>
                    <a:pt x="32656" y="185023"/>
                  </a:lnTo>
                  <a:lnTo>
                    <a:pt x="68639" y="208173"/>
                  </a:lnTo>
                  <a:lnTo>
                    <a:pt x="109294" y="215474"/>
                  </a:lnTo>
                  <a:lnTo>
                    <a:pt x="149721" y="206997"/>
                  </a:lnTo>
                  <a:lnTo>
                    <a:pt x="185018" y="182813"/>
                  </a:lnTo>
                  <a:lnTo>
                    <a:pt x="208168" y="146830"/>
                  </a:lnTo>
                  <a:lnTo>
                    <a:pt x="215468" y="106175"/>
                  </a:lnTo>
                  <a:lnTo>
                    <a:pt x="206987" y="65748"/>
                  </a:lnTo>
                  <a:lnTo>
                    <a:pt x="182795" y="30451"/>
                  </a:lnTo>
                  <a:lnTo>
                    <a:pt x="146820" y="7300"/>
                  </a:lnTo>
                  <a:lnTo>
                    <a:pt x="106168" y="0"/>
                  </a:lnTo>
                  <a:close/>
                </a:path>
              </a:pathLst>
            </a:custGeom>
            <a:solidFill>
              <a:srgbClr val="339D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9126477" y="6716424"/>
              <a:ext cx="118745" cy="158750"/>
            </a:xfrm>
            <a:custGeom>
              <a:avLst/>
              <a:gdLst/>
              <a:ahLst/>
              <a:cxnLst/>
              <a:rect l="l" t="t" r="r" b="b"/>
              <a:pathLst>
                <a:path w="118745" h="158750">
                  <a:moveTo>
                    <a:pt x="81508" y="0"/>
                  </a:moveTo>
                  <a:lnTo>
                    <a:pt x="80073" y="5956"/>
                  </a:lnTo>
                  <a:lnTo>
                    <a:pt x="77635" y="11734"/>
                  </a:lnTo>
                  <a:lnTo>
                    <a:pt x="74180" y="17043"/>
                  </a:lnTo>
                  <a:lnTo>
                    <a:pt x="66916" y="16916"/>
                  </a:lnTo>
                  <a:lnTo>
                    <a:pt x="59601" y="19697"/>
                  </a:lnTo>
                  <a:lnTo>
                    <a:pt x="54127" y="25323"/>
                  </a:lnTo>
                  <a:lnTo>
                    <a:pt x="48263" y="34436"/>
                  </a:lnTo>
                  <a:lnTo>
                    <a:pt x="46415" y="44735"/>
                  </a:lnTo>
                  <a:lnTo>
                    <a:pt x="48562" y="54977"/>
                  </a:lnTo>
                  <a:lnTo>
                    <a:pt x="54686" y="63919"/>
                  </a:lnTo>
                  <a:lnTo>
                    <a:pt x="57873" y="66687"/>
                  </a:lnTo>
                  <a:lnTo>
                    <a:pt x="59639" y="67741"/>
                  </a:lnTo>
                  <a:lnTo>
                    <a:pt x="46291" y="77727"/>
                  </a:lnTo>
                  <a:lnTo>
                    <a:pt x="31543" y="84475"/>
                  </a:lnTo>
                  <a:lnTo>
                    <a:pt x="15933" y="87978"/>
                  </a:lnTo>
                  <a:lnTo>
                    <a:pt x="0" y="88226"/>
                  </a:lnTo>
                  <a:lnTo>
                    <a:pt x="1244" y="92710"/>
                  </a:lnTo>
                  <a:lnTo>
                    <a:pt x="25472" y="108136"/>
                  </a:lnTo>
                  <a:lnTo>
                    <a:pt x="32016" y="107543"/>
                  </a:lnTo>
                  <a:lnTo>
                    <a:pt x="28790" y="110655"/>
                  </a:lnTo>
                  <a:lnTo>
                    <a:pt x="24980" y="112826"/>
                  </a:lnTo>
                  <a:lnTo>
                    <a:pt x="20955" y="114033"/>
                  </a:lnTo>
                  <a:lnTo>
                    <a:pt x="29105" y="119631"/>
                  </a:lnTo>
                  <a:lnTo>
                    <a:pt x="38041" y="121899"/>
                  </a:lnTo>
                  <a:lnTo>
                    <a:pt x="47165" y="121087"/>
                  </a:lnTo>
                  <a:lnTo>
                    <a:pt x="55638" y="117208"/>
                  </a:lnTo>
                  <a:lnTo>
                    <a:pt x="54508" y="119291"/>
                  </a:lnTo>
                  <a:lnTo>
                    <a:pt x="53047" y="121259"/>
                  </a:lnTo>
                  <a:lnTo>
                    <a:pt x="48780" y="125412"/>
                  </a:lnTo>
                  <a:lnTo>
                    <a:pt x="47396" y="126377"/>
                  </a:lnTo>
                  <a:lnTo>
                    <a:pt x="55405" y="128905"/>
                  </a:lnTo>
                  <a:lnTo>
                    <a:pt x="63717" y="128895"/>
                  </a:lnTo>
                  <a:lnTo>
                    <a:pt x="71708" y="126356"/>
                  </a:lnTo>
                  <a:lnTo>
                    <a:pt x="78752" y="121297"/>
                  </a:lnTo>
                  <a:lnTo>
                    <a:pt x="77094" y="130055"/>
                  </a:lnTo>
                  <a:lnTo>
                    <a:pt x="74004" y="138507"/>
                  </a:lnTo>
                  <a:lnTo>
                    <a:pt x="69478" y="146466"/>
                  </a:lnTo>
                  <a:lnTo>
                    <a:pt x="63512" y="153746"/>
                  </a:lnTo>
                  <a:lnTo>
                    <a:pt x="58712" y="158153"/>
                  </a:lnTo>
                  <a:lnTo>
                    <a:pt x="69016" y="154978"/>
                  </a:lnTo>
                  <a:lnTo>
                    <a:pt x="114790" y="107880"/>
                  </a:lnTo>
                  <a:lnTo>
                    <a:pt x="118664" y="77717"/>
                  </a:lnTo>
                  <a:lnTo>
                    <a:pt x="111129" y="49593"/>
                  </a:lnTo>
                  <a:lnTo>
                    <a:pt x="95046" y="26898"/>
                  </a:lnTo>
                  <a:lnTo>
                    <a:pt x="92468" y="24498"/>
                  </a:lnTo>
                  <a:lnTo>
                    <a:pt x="93421" y="17995"/>
                  </a:lnTo>
                  <a:lnTo>
                    <a:pt x="93192" y="11328"/>
                  </a:lnTo>
                  <a:lnTo>
                    <a:pt x="91821" y="4889"/>
                  </a:lnTo>
                  <a:lnTo>
                    <a:pt x="89966" y="9918"/>
                  </a:lnTo>
                  <a:lnTo>
                    <a:pt x="87350" y="14706"/>
                  </a:lnTo>
                  <a:lnTo>
                    <a:pt x="83972" y="19126"/>
                  </a:lnTo>
                  <a:lnTo>
                    <a:pt x="85483" y="12738"/>
                  </a:lnTo>
                  <a:lnTo>
                    <a:pt x="84670" y="5905"/>
                  </a:lnTo>
                  <a:lnTo>
                    <a:pt x="8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9122777" y="6716884"/>
              <a:ext cx="186690" cy="188595"/>
            </a:xfrm>
            <a:custGeom>
              <a:avLst/>
              <a:gdLst/>
              <a:ahLst/>
              <a:cxnLst/>
              <a:rect l="l" t="t" r="r" b="b"/>
              <a:pathLst>
                <a:path w="186690" h="188595">
                  <a:moveTo>
                    <a:pt x="149961" y="0"/>
                  </a:moveTo>
                  <a:lnTo>
                    <a:pt x="171943" y="35012"/>
                  </a:lnTo>
                  <a:lnTo>
                    <a:pt x="179095" y="74472"/>
                  </a:lnTo>
                  <a:lnTo>
                    <a:pt x="171349" y="113885"/>
                  </a:lnTo>
                  <a:lnTo>
                    <a:pt x="148640" y="148755"/>
                  </a:lnTo>
                  <a:lnTo>
                    <a:pt x="114444" y="172469"/>
                  </a:lnTo>
                  <a:lnTo>
                    <a:pt x="75277" y="181354"/>
                  </a:lnTo>
                  <a:lnTo>
                    <a:pt x="35632" y="175349"/>
                  </a:lnTo>
                  <a:lnTo>
                    <a:pt x="0" y="154393"/>
                  </a:lnTo>
                  <a:lnTo>
                    <a:pt x="3517" y="158000"/>
                  </a:lnTo>
                  <a:lnTo>
                    <a:pt x="39508" y="181151"/>
                  </a:lnTo>
                  <a:lnTo>
                    <a:pt x="80165" y="188452"/>
                  </a:lnTo>
                  <a:lnTo>
                    <a:pt x="120589" y="179974"/>
                  </a:lnTo>
                  <a:lnTo>
                    <a:pt x="155879" y="155790"/>
                  </a:lnTo>
                  <a:lnTo>
                    <a:pt x="179032" y="119807"/>
                  </a:lnTo>
                  <a:lnTo>
                    <a:pt x="186335" y="79152"/>
                  </a:lnTo>
                  <a:lnTo>
                    <a:pt x="177859" y="38726"/>
                  </a:lnTo>
                  <a:lnTo>
                    <a:pt x="153669" y="3429"/>
                  </a:lnTo>
                  <a:lnTo>
                    <a:pt x="149961" y="0"/>
                  </a:lnTo>
                  <a:close/>
                </a:path>
              </a:pathLst>
            </a:custGeom>
            <a:solidFill>
              <a:srgbClr val="787C7D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121960" y="5764258"/>
              <a:ext cx="322580" cy="311785"/>
            </a:xfrm>
            <a:custGeom>
              <a:avLst/>
              <a:gdLst/>
              <a:ahLst/>
              <a:cxnLst/>
              <a:rect l="l" t="t" r="r" b="b"/>
              <a:pathLst>
                <a:path w="322579" h="311785">
                  <a:moveTo>
                    <a:pt x="157835" y="0"/>
                  </a:moveTo>
                  <a:lnTo>
                    <a:pt x="97094" y="11325"/>
                  </a:lnTo>
                  <a:lnTo>
                    <a:pt x="46088" y="45300"/>
                  </a:lnTo>
                  <a:lnTo>
                    <a:pt x="11528" y="95378"/>
                  </a:lnTo>
                  <a:lnTo>
                    <a:pt x="0" y="155028"/>
                  </a:lnTo>
                  <a:lnTo>
                    <a:pt x="2816" y="184780"/>
                  </a:lnTo>
                  <a:lnTo>
                    <a:pt x="25342" y="239173"/>
                  </a:lnTo>
                  <a:lnTo>
                    <a:pt x="69526" y="284641"/>
                  </a:lnTo>
                  <a:lnTo>
                    <a:pt x="129930" y="308431"/>
                  </a:lnTo>
                  <a:lnTo>
                    <a:pt x="165862" y="311403"/>
                  </a:lnTo>
                  <a:lnTo>
                    <a:pt x="181915" y="310944"/>
                  </a:lnTo>
                  <a:lnTo>
                    <a:pt x="223126" y="304063"/>
                  </a:lnTo>
                  <a:lnTo>
                    <a:pt x="268097" y="279679"/>
                  </a:lnTo>
                  <a:lnTo>
                    <a:pt x="294855" y="251540"/>
                  </a:lnTo>
                  <a:lnTo>
                    <a:pt x="315799" y="210806"/>
                  </a:lnTo>
                  <a:lnTo>
                    <a:pt x="322092" y="167992"/>
                  </a:lnTo>
                  <a:lnTo>
                    <a:pt x="322338" y="153758"/>
                  </a:lnTo>
                  <a:lnTo>
                    <a:pt x="197777" y="153758"/>
                  </a:lnTo>
                  <a:lnTo>
                    <a:pt x="197777" y="193674"/>
                  </a:lnTo>
                  <a:lnTo>
                    <a:pt x="276707" y="193674"/>
                  </a:lnTo>
                  <a:lnTo>
                    <a:pt x="261404" y="226908"/>
                  </a:lnTo>
                  <a:lnTo>
                    <a:pt x="237977" y="250640"/>
                  </a:lnTo>
                  <a:lnTo>
                    <a:pt x="206432" y="264876"/>
                  </a:lnTo>
                  <a:lnTo>
                    <a:pt x="166776" y="269620"/>
                  </a:lnTo>
                  <a:lnTo>
                    <a:pt x="139219" y="267453"/>
                  </a:lnTo>
                  <a:lnTo>
                    <a:pt x="93497" y="250097"/>
                  </a:lnTo>
                  <a:lnTo>
                    <a:pt x="60856" y="217004"/>
                  </a:lnTo>
                  <a:lnTo>
                    <a:pt x="44297" y="177981"/>
                  </a:lnTo>
                  <a:lnTo>
                    <a:pt x="42227" y="156857"/>
                  </a:lnTo>
                  <a:lnTo>
                    <a:pt x="44359" y="133125"/>
                  </a:lnTo>
                  <a:lnTo>
                    <a:pt x="61435" y="91858"/>
                  </a:lnTo>
                  <a:lnTo>
                    <a:pt x="94562" y="59883"/>
                  </a:lnTo>
                  <a:lnTo>
                    <a:pt x="137353" y="43377"/>
                  </a:lnTo>
                  <a:lnTo>
                    <a:pt x="161975" y="41313"/>
                  </a:lnTo>
                  <a:lnTo>
                    <a:pt x="190467" y="44055"/>
                  </a:lnTo>
                  <a:lnTo>
                    <a:pt x="217212" y="52277"/>
                  </a:lnTo>
                  <a:lnTo>
                    <a:pt x="242212" y="65975"/>
                  </a:lnTo>
                  <a:lnTo>
                    <a:pt x="265468" y="85140"/>
                  </a:lnTo>
                  <a:lnTo>
                    <a:pt x="295059" y="55994"/>
                  </a:lnTo>
                  <a:lnTo>
                    <a:pt x="261696" y="28782"/>
                  </a:lnTo>
                  <a:lnTo>
                    <a:pt x="212547" y="6643"/>
                  </a:lnTo>
                  <a:lnTo>
                    <a:pt x="176919" y="738"/>
                  </a:lnTo>
                  <a:lnTo>
                    <a:pt x="157835" y="0"/>
                  </a:lnTo>
                  <a:close/>
                </a:path>
              </a:pathLst>
            </a:custGeom>
            <a:solidFill>
              <a:srgbClr val="556A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486086" y="5876484"/>
              <a:ext cx="164490" cy="194589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6691414" y="5767933"/>
              <a:ext cx="308610" cy="303530"/>
            </a:xfrm>
            <a:custGeom>
              <a:avLst/>
              <a:gdLst/>
              <a:ahLst/>
              <a:cxnLst/>
              <a:rect l="l" t="t" r="r" b="b"/>
              <a:pathLst>
                <a:path w="308609" h="303529">
                  <a:moveTo>
                    <a:pt x="50698" y="108559"/>
                  </a:moveTo>
                  <a:lnTo>
                    <a:pt x="11239" y="108559"/>
                  </a:lnTo>
                  <a:lnTo>
                    <a:pt x="11239" y="297865"/>
                  </a:lnTo>
                  <a:lnTo>
                    <a:pt x="50698" y="297865"/>
                  </a:lnTo>
                  <a:lnTo>
                    <a:pt x="50698" y="108559"/>
                  </a:lnTo>
                  <a:close/>
                </a:path>
                <a:path w="308609" h="303529">
                  <a:moveTo>
                    <a:pt x="61506" y="38100"/>
                  </a:moveTo>
                  <a:lnTo>
                    <a:pt x="58470" y="30949"/>
                  </a:lnTo>
                  <a:lnTo>
                    <a:pt x="46405" y="18884"/>
                  </a:lnTo>
                  <a:lnTo>
                    <a:pt x="39255" y="15849"/>
                  </a:lnTo>
                  <a:lnTo>
                    <a:pt x="22580" y="15849"/>
                  </a:lnTo>
                  <a:lnTo>
                    <a:pt x="15303" y="18884"/>
                  </a:lnTo>
                  <a:lnTo>
                    <a:pt x="3086" y="30949"/>
                  </a:lnTo>
                  <a:lnTo>
                    <a:pt x="0" y="38100"/>
                  </a:lnTo>
                  <a:lnTo>
                    <a:pt x="0" y="54762"/>
                  </a:lnTo>
                  <a:lnTo>
                    <a:pt x="3086" y="61976"/>
                  </a:lnTo>
                  <a:lnTo>
                    <a:pt x="15303" y="73901"/>
                  </a:lnTo>
                  <a:lnTo>
                    <a:pt x="22580" y="76885"/>
                  </a:lnTo>
                  <a:lnTo>
                    <a:pt x="39255" y="76885"/>
                  </a:lnTo>
                  <a:lnTo>
                    <a:pt x="46405" y="73901"/>
                  </a:lnTo>
                  <a:lnTo>
                    <a:pt x="58470" y="61976"/>
                  </a:lnTo>
                  <a:lnTo>
                    <a:pt x="61506" y="54762"/>
                  </a:lnTo>
                  <a:lnTo>
                    <a:pt x="61506" y="38100"/>
                  </a:lnTo>
                  <a:close/>
                </a:path>
                <a:path w="308609" h="303529">
                  <a:moveTo>
                    <a:pt x="308597" y="0"/>
                  </a:moveTo>
                  <a:lnTo>
                    <a:pt x="273735" y="0"/>
                  </a:lnTo>
                  <a:lnTo>
                    <a:pt x="273735" y="202857"/>
                  </a:lnTo>
                  <a:lnTo>
                    <a:pt x="272567" y="215557"/>
                  </a:lnTo>
                  <a:lnTo>
                    <a:pt x="245300" y="255638"/>
                  </a:lnTo>
                  <a:lnTo>
                    <a:pt x="209842" y="265963"/>
                  </a:lnTo>
                  <a:lnTo>
                    <a:pt x="197688" y="264782"/>
                  </a:lnTo>
                  <a:lnTo>
                    <a:pt x="157670" y="237172"/>
                  </a:lnTo>
                  <a:lnTo>
                    <a:pt x="147066" y="202857"/>
                  </a:lnTo>
                  <a:lnTo>
                    <a:pt x="148221" y="190169"/>
                  </a:lnTo>
                  <a:lnTo>
                    <a:pt x="175348" y="150241"/>
                  </a:lnTo>
                  <a:lnTo>
                    <a:pt x="210756" y="139992"/>
                  </a:lnTo>
                  <a:lnTo>
                    <a:pt x="223189" y="141160"/>
                  </a:lnTo>
                  <a:lnTo>
                    <a:pt x="263258" y="168465"/>
                  </a:lnTo>
                  <a:lnTo>
                    <a:pt x="273735" y="202857"/>
                  </a:lnTo>
                  <a:lnTo>
                    <a:pt x="273735" y="0"/>
                  </a:lnTo>
                  <a:lnTo>
                    <a:pt x="269163" y="0"/>
                  </a:lnTo>
                  <a:lnTo>
                    <a:pt x="269163" y="148043"/>
                  </a:lnTo>
                  <a:lnTo>
                    <a:pt x="263880" y="139992"/>
                  </a:lnTo>
                  <a:lnTo>
                    <a:pt x="228511" y="110236"/>
                  </a:lnTo>
                  <a:lnTo>
                    <a:pt x="196748" y="103276"/>
                  </a:lnTo>
                  <a:lnTo>
                    <a:pt x="178790" y="105105"/>
                  </a:lnTo>
                  <a:lnTo>
                    <a:pt x="132676" y="132524"/>
                  </a:lnTo>
                  <a:lnTo>
                    <a:pt x="107442" y="182803"/>
                  </a:lnTo>
                  <a:lnTo>
                    <a:pt x="105765" y="202412"/>
                  </a:lnTo>
                  <a:lnTo>
                    <a:pt x="107416" y="222427"/>
                  </a:lnTo>
                  <a:lnTo>
                    <a:pt x="132181" y="273545"/>
                  </a:lnTo>
                  <a:lnTo>
                    <a:pt x="177787" y="301282"/>
                  </a:lnTo>
                  <a:lnTo>
                    <a:pt x="195643" y="303136"/>
                  </a:lnTo>
                  <a:lnTo>
                    <a:pt x="217398" y="300342"/>
                  </a:lnTo>
                  <a:lnTo>
                    <a:pt x="236969" y="291960"/>
                  </a:lnTo>
                  <a:lnTo>
                    <a:pt x="254381" y="277977"/>
                  </a:lnTo>
                  <a:lnTo>
                    <a:pt x="263728" y="265963"/>
                  </a:lnTo>
                  <a:lnTo>
                    <a:pt x="269621" y="258394"/>
                  </a:lnTo>
                  <a:lnTo>
                    <a:pt x="269621" y="297853"/>
                  </a:lnTo>
                  <a:lnTo>
                    <a:pt x="308597" y="297853"/>
                  </a:lnTo>
                  <a:lnTo>
                    <a:pt x="308597" y="258394"/>
                  </a:lnTo>
                  <a:lnTo>
                    <a:pt x="308597" y="148043"/>
                  </a:lnTo>
                  <a:lnTo>
                    <a:pt x="308597" y="0"/>
                  </a:lnTo>
                  <a:close/>
                </a:path>
              </a:pathLst>
            </a:custGeom>
            <a:solidFill>
              <a:srgbClr val="556A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052323" y="5871199"/>
              <a:ext cx="197815" cy="199872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5814011" y="6331869"/>
              <a:ext cx="203200" cy="303530"/>
            </a:xfrm>
            <a:custGeom>
              <a:avLst/>
              <a:gdLst/>
              <a:ahLst/>
              <a:cxnLst/>
              <a:rect l="l" t="t" r="r" b="b"/>
              <a:pathLst>
                <a:path w="203200" h="303529">
                  <a:moveTo>
                    <a:pt x="90995" y="103276"/>
                  </a:moveTo>
                  <a:lnTo>
                    <a:pt x="41005" y="119730"/>
                  </a:lnTo>
                  <a:lnTo>
                    <a:pt x="15141" y="147857"/>
                  </a:lnTo>
                  <a:lnTo>
                    <a:pt x="0" y="202399"/>
                  </a:lnTo>
                  <a:lnTo>
                    <a:pt x="1657" y="222420"/>
                  </a:lnTo>
                  <a:lnTo>
                    <a:pt x="26428" y="273519"/>
                  </a:lnTo>
                  <a:lnTo>
                    <a:pt x="72029" y="301275"/>
                  </a:lnTo>
                  <a:lnTo>
                    <a:pt x="89877" y="303123"/>
                  </a:lnTo>
                  <a:lnTo>
                    <a:pt x="111641" y="300328"/>
                  </a:lnTo>
                  <a:lnTo>
                    <a:pt x="131221" y="291941"/>
                  </a:lnTo>
                  <a:lnTo>
                    <a:pt x="148626" y="277963"/>
                  </a:lnTo>
                  <a:lnTo>
                    <a:pt x="157972" y="265963"/>
                  </a:lnTo>
                  <a:lnTo>
                    <a:pt x="104101" y="265963"/>
                  </a:lnTo>
                  <a:lnTo>
                    <a:pt x="91941" y="264781"/>
                  </a:lnTo>
                  <a:lnTo>
                    <a:pt x="51924" y="237166"/>
                  </a:lnTo>
                  <a:lnTo>
                    <a:pt x="41300" y="202844"/>
                  </a:lnTo>
                  <a:lnTo>
                    <a:pt x="42462" y="190159"/>
                  </a:lnTo>
                  <a:lnTo>
                    <a:pt x="69575" y="150241"/>
                  </a:lnTo>
                  <a:lnTo>
                    <a:pt x="104990" y="139992"/>
                  </a:lnTo>
                  <a:lnTo>
                    <a:pt x="158140" y="139992"/>
                  </a:lnTo>
                  <a:lnTo>
                    <a:pt x="157161" y="138502"/>
                  </a:lnTo>
                  <a:lnTo>
                    <a:pt x="122761" y="110236"/>
                  </a:lnTo>
                  <a:lnTo>
                    <a:pt x="101954" y="104048"/>
                  </a:lnTo>
                  <a:lnTo>
                    <a:pt x="90995" y="103276"/>
                  </a:lnTo>
                  <a:close/>
                </a:path>
                <a:path w="203200" h="303529">
                  <a:moveTo>
                    <a:pt x="202844" y="258394"/>
                  </a:moveTo>
                  <a:lnTo>
                    <a:pt x="163868" y="258394"/>
                  </a:lnTo>
                  <a:lnTo>
                    <a:pt x="163868" y="297827"/>
                  </a:lnTo>
                  <a:lnTo>
                    <a:pt x="202844" y="297827"/>
                  </a:lnTo>
                  <a:lnTo>
                    <a:pt x="202844" y="258394"/>
                  </a:lnTo>
                  <a:close/>
                </a:path>
                <a:path w="203200" h="303529">
                  <a:moveTo>
                    <a:pt x="158140" y="139992"/>
                  </a:moveTo>
                  <a:lnTo>
                    <a:pt x="104990" y="139992"/>
                  </a:lnTo>
                  <a:lnTo>
                    <a:pt x="117428" y="141158"/>
                  </a:lnTo>
                  <a:lnTo>
                    <a:pt x="128968" y="144659"/>
                  </a:lnTo>
                  <a:lnTo>
                    <a:pt x="163331" y="179071"/>
                  </a:lnTo>
                  <a:lnTo>
                    <a:pt x="167982" y="202844"/>
                  </a:lnTo>
                  <a:lnTo>
                    <a:pt x="166820" y="215541"/>
                  </a:lnTo>
                  <a:lnTo>
                    <a:pt x="139554" y="255638"/>
                  </a:lnTo>
                  <a:lnTo>
                    <a:pt x="104101" y="265963"/>
                  </a:lnTo>
                  <a:lnTo>
                    <a:pt x="157972" y="265963"/>
                  </a:lnTo>
                  <a:lnTo>
                    <a:pt x="163868" y="258394"/>
                  </a:lnTo>
                  <a:lnTo>
                    <a:pt x="202844" y="258394"/>
                  </a:lnTo>
                  <a:lnTo>
                    <a:pt x="202844" y="148005"/>
                  </a:lnTo>
                  <a:lnTo>
                    <a:pt x="163410" y="148005"/>
                  </a:lnTo>
                  <a:lnTo>
                    <a:pt x="158140" y="139992"/>
                  </a:lnTo>
                  <a:close/>
                </a:path>
                <a:path w="203200" h="303529">
                  <a:moveTo>
                    <a:pt x="202844" y="0"/>
                  </a:moveTo>
                  <a:lnTo>
                    <a:pt x="163410" y="0"/>
                  </a:lnTo>
                  <a:lnTo>
                    <a:pt x="163410" y="148005"/>
                  </a:lnTo>
                  <a:lnTo>
                    <a:pt x="202844" y="148005"/>
                  </a:lnTo>
                  <a:lnTo>
                    <a:pt x="202844" y="0"/>
                  </a:lnTo>
                  <a:close/>
                </a:path>
              </a:pathLst>
            </a:custGeom>
            <a:solidFill>
              <a:srgbClr val="556A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069153" y="6435147"/>
              <a:ext cx="197815" cy="199834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6447993" y="6331877"/>
              <a:ext cx="363220" cy="298450"/>
            </a:xfrm>
            <a:custGeom>
              <a:avLst/>
              <a:gdLst/>
              <a:ahLst/>
              <a:cxnLst/>
              <a:rect l="l" t="t" r="r" b="b"/>
              <a:pathLst>
                <a:path w="363220" h="298450">
                  <a:moveTo>
                    <a:pt x="39928" y="0"/>
                  </a:moveTo>
                  <a:lnTo>
                    <a:pt x="0" y="0"/>
                  </a:lnTo>
                  <a:lnTo>
                    <a:pt x="0" y="297853"/>
                  </a:lnTo>
                  <a:lnTo>
                    <a:pt x="39928" y="297853"/>
                  </a:lnTo>
                  <a:lnTo>
                    <a:pt x="39928" y="0"/>
                  </a:lnTo>
                  <a:close/>
                </a:path>
                <a:path w="363220" h="298450">
                  <a:moveTo>
                    <a:pt x="147053" y="0"/>
                  </a:moveTo>
                  <a:lnTo>
                    <a:pt x="95211" y="0"/>
                  </a:lnTo>
                  <a:lnTo>
                    <a:pt x="95211" y="51612"/>
                  </a:lnTo>
                  <a:lnTo>
                    <a:pt x="121145" y="51612"/>
                  </a:lnTo>
                  <a:lnTo>
                    <a:pt x="119532" y="63779"/>
                  </a:lnTo>
                  <a:lnTo>
                    <a:pt x="115163" y="75679"/>
                  </a:lnTo>
                  <a:lnTo>
                    <a:pt x="108038" y="87312"/>
                  </a:lnTo>
                  <a:lnTo>
                    <a:pt x="98171" y="98691"/>
                  </a:lnTo>
                  <a:lnTo>
                    <a:pt x="116560" y="115900"/>
                  </a:lnTo>
                  <a:lnTo>
                    <a:pt x="142417" y="77317"/>
                  </a:lnTo>
                  <a:lnTo>
                    <a:pt x="147053" y="53009"/>
                  </a:lnTo>
                  <a:lnTo>
                    <a:pt x="147053" y="0"/>
                  </a:lnTo>
                  <a:close/>
                </a:path>
                <a:path w="363220" h="298450">
                  <a:moveTo>
                    <a:pt x="363220" y="5511"/>
                  </a:moveTo>
                  <a:lnTo>
                    <a:pt x="201218" y="5511"/>
                  </a:lnTo>
                  <a:lnTo>
                    <a:pt x="201218" y="44881"/>
                  </a:lnTo>
                  <a:lnTo>
                    <a:pt x="201218" y="118541"/>
                  </a:lnTo>
                  <a:lnTo>
                    <a:pt x="201218" y="157911"/>
                  </a:lnTo>
                  <a:lnTo>
                    <a:pt x="201218" y="258241"/>
                  </a:lnTo>
                  <a:lnTo>
                    <a:pt x="201218" y="297611"/>
                  </a:lnTo>
                  <a:lnTo>
                    <a:pt x="363220" y="297611"/>
                  </a:lnTo>
                  <a:lnTo>
                    <a:pt x="363220" y="258241"/>
                  </a:lnTo>
                  <a:lnTo>
                    <a:pt x="240652" y="258241"/>
                  </a:lnTo>
                  <a:lnTo>
                    <a:pt x="240652" y="157911"/>
                  </a:lnTo>
                  <a:lnTo>
                    <a:pt x="363220" y="157911"/>
                  </a:lnTo>
                  <a:lnTo>
                    <a:pt x="363220" y="118541"/>
                  </a:lnTo>
                  <a:lnTo>
                    <a:pt x="240652" y="118541"/>
                  </a:lnTo>
                  <a:lnTo>
                    <a:pt x="240652" y="44881"/>
                  </a:lnTo>
                  <a:lnTo>
                    <a:pt x="363220" y="44881"/>
                  </a:lnTo>
                  <a:lnTo>
                    <a:pt x="363220" y="5511"/>
                  </a:lnTo>
                  <a:close/>
                </a:path>
              </a:pathLst>
            </a:custGeom>
            <a:solidFill>
              <a:srgbClr val="556A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838939" y="6435142"/>
              <a:ext cx="157416" cy="199847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024552" y="6435154"/>
              <a:ext cx="202844" cy="199834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7275588" y="6331877"/>
              <a:ext cx="40005" cy="298450"/>
            </a:xfrm>
            <a:custGeom>
              <a:avLst/>
              <a:gdLst/>
              <a:ahLst/>
              <a:cxnLst/>
              <a:rect l="l" t="t" r="r" b="b"/>
              <a:pathLst>
                <a:path w="40004" h="298450">
                  <a:moveTo>
                    <a:pt x="39941" y="0"/>
                  </a:moveTo>
                  <a:lnTo>
                    <a:pt x="0" y="0"/>
                  </a:lnTo>
                  <a:lnTo>
                    <a:pt x="0" y="297853"/>
                  </a:lnTo>
                  <a:lnTo>
                    <a:pt x="39941" y="297853"/>
                  </a:lnTo>
                  <a:lnTo>
                    <a:pt x="39941" y="0"/>
                  </a:lnTo>
                  <a:close/>
                </a:path>
              </a:pathLst>
            </a:custGeom>
            <a:solidFill>
              <a:srgbClr val="556A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7364366" y="6435147"/>
              <a:ext cx="197815" cy="199834"/>
            </a:xfrm>
            <a:prstGeom prst="rect">
              <a:avLst/>
            </a:prstGeom>
          </p:spPr>
        </p:pic>
      </p:grpSp>
      <p:pic>
        <p:nvPicPr>
          <p:cNvPr id="112" name="object 112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1451372" y="1030658"/>
            <a:ext cx="890302" cy="602206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2608830" y="1177649"/>
            <a:ext cx="1196900" cy="350549"/>
          </a:xfrm>
          <a:prstGeom prst="rect">
            <a:avLst/>
          </a:prstGeom>
        </p:spPr>
      </p:pic>
      <p:sp>
        <p:nvSpPr>
          <p:cNvPr id="114" name="object 114"/>
          <p:cNvSpPr/>
          <p:nvPr/>
        </p:nvSpPr>
        <p:spPr>
          <a:xfrm>
            <a:off x="569476" y="497864"/>
            <a:ext cx="1753505" cy="253936"/>
          </a:xfrm>
          <a:custGeom>
            <a:avLst/>
            <a:gdLst/>
            <a:ahLst/>
            <a:cxnLst/>
            <a:rect l="l" t="t" r="r" b="b"/>
            <a:pathLst>
              <a:path w="1537970" h="280034">
                <a:moveTo>
                  <a:pt x="169684" y="81330"/>
                </a:moveTo>
                <a:lnTo>
                  <a:pt x="162267" y="46558"/>
                </a:lnTo>
                <a:lnTo>
                  <a:pt x="152209" y="35356"/>
                </a:lnTo>
                <a:lnTo>
                  <a:pt x="140004" y="21729"/>
                </a:lnTo>
                <a:lnTo>
                  <a:pt x="131343" y="18262"/>
                </a:lnTo>
                <a:lnTo>
                  <a:pt x="131343" y="85204"/>
                </a:lnTo>
                <a:lnTo>
                  <a:pt x="127025" y="109067"/>
                </a:lnTo>
                <a:lnTo>
                  <a:pt x="114046" y="126098"/>
                </a:lnTo>
                <a:lnTo>
                  <a:pt x="92430" y="136321"/>
                </a:lnTo>
                <a:lnTo>
                  <a:pt x="62141" y="139725"/>
                </a:lnTo>
                <a:lnTo>
                  <a:pt x="61290" y="139725"/>
                </a:lnTo>
                <a:lnTo>
                  <a:pt x="37211" y="137883"/>
                </a:lnTo>
                <a:lnTo>
                  <a:pt x="37211" y="37223"/>
                </a:lnTo>
                <a:lnTo>
                  <a:pt x="45770" y="35966"/>
                </a:lnTo>
                <a:lnTo>
                  <a:pt x="52527" y="35356"/>
                </a:lnTo>
                <a:lnTo>
                  <a:pt x="57505" y="35356"/>
                </a:lnTo>
                <a:lnTo>
                  <a:pt x="89814" y="38468"/>
                </a:lnTo>
                <a:lnTo>
                  <a:pt x="112890" y="47815"/>
                </a:lnTo>
                <a:lnTo>
                  <a:pt x="126733" y="63398"/>
                </a:lnTo>
                <a:lnTo>
                  <a:pt x="131343" y="85204"/>
                </a:lnTo>
                <a:lnTo>
                  <a:pt x="131343" y="18262"/>
                </a:lnTo>
                <a:lnTo>
                  <a:pt x="102908" y="6845"/>
                </a:lnTo>
                <a:lnTo>
                  <a:pt x="50977" y="1879"/>
                </a:lnTo>
                <a:lnTo>
                  <a:pt x="44513" y="1993"/>
                </a:lnTo>
                <a:lnTo>
                  <a:pt x="0" y="3721"/>
                </a:lnTo>
                <a:lnTo>
                  <a:pt x="0" y="276301"/>
                </a:lnTo>
                <a:lnTo>
                  <a:pt x="37211" y="276301"/>
                </a:lnTo>
                <a:lnTo>
                  <a:pt x="37211" y="171386"/>
                </a:lnTo>
                <a:lnTo>
                  <a:pt x="54698" y="172758"/>
                </a:lnTo>
                <a:lnTo>
                  <a:pt x="60655" y="173101"/>
                </a:lnTo>
                <a:lnTo>
                  <a:pt x="64744" y="173228"/>
                </a:lnTo>
                <a:lnTo>
                  <a:pt x="79463" y="171386"/>
                </a:lnTo>
                <a:lnTo>
                  <a:pt x="110655" y="167474"/>
                </a:lnTo>
                <a:lnTo>
                  <a:pt x="143446" y="150253"/>
                </a:lnTo>
                <a:lnTo>
                  <a:pt x="150660" y="139725"/>
                </a:lnTo>
                <a:lnTo>
                  <a:pt x="163131" y="121526"/>
                </a:lnTo>
                <a:lnTo>
                  <a:pt x="169684" y="81330"/>
                </a:lnTo>
                <a:close/>
              </a:path>
              <a:path w="1537970" h="280034">
                <a:moveTo>
                  <a:pt x="366115" y="276301"/>
                </a:moveTo>
                <a:lnTo>
                  <a:pt x="344754" y="218821"/>
                </a:lnTo>
                <a:lnTo>
                  <a:pt x="334581" y="191465"/>
                </a:lnTo>
                <a:lnTo>
                  <a:pt x="295427" y="86118"/>
                </a:lnTo>
                <a:lnTo>
                  <a:pt x="295427" y="191465"/>
                </a:lnTo>
                <a:lnTo>
                  <a:pt x="214503" y="191465"/>
                </a:lnTo>
                <a:lnTo>
                  <a:pt x="256730" y="71450"/>
                </a:lnTo>
                <a:lnTo>
                  <a:pt x="295427" y="191465"/>
                </a:lnTo>
                <a:lnTo>
                  <a:pt x="295427" y="86118"/>
                </a:lnTo>
                <a:lnTo>
                  <a:pt x="289979" y="71450"/>
                </a:lnTo>
                <a:lnTo>
                  <a:pt x="263423" y="0"/>
                </a:lnTo>
                <a:lnTo>
                  <a:pt x="253568" y="0"/>
                </a:lnTo>
                <a:lnTo>
                  <a:pt x="142875" y="276301"/>
                </a:lnTo>
                <a:lnTo>
                  <a:pt x="184543" y="276301"/>
                </a:lnTo>
                <a:lnTo>
                  <a:pt x="204622" y="218821"/>
                </a:lnTo>
                <a:lnTo>
                  <a:pt x="306031" y="218821"/>
                </a:lnTo>
                <a:lnTo>
                  <a:pt x="324815" y="276301"/>
                </a:lnTo>
                <a:lnTo>
                  <a:pt x="366115" y="276301"/>
                </a:lnTo>
                <a:close/>
              </a:path>
              <a:path w="1537970" h="280034">
                <a:moveTo>
                  <a:pt x="588632" y="276301"/>
                </a:moveTo>
                <a:lnTo>
                  <a:pt x="513676" y="157416"/>
                </a:lnTo>
                <a:lnTo>
                  <a:pt x="509562" y="150901"/>
                </a:lnTo>
                <a:lnTo>
                  <a:pt x="520077" y="147421"/>
                </a:lnTo>
                <a:lnTo>
                  <a:pt x="554062" y="114719"/>
                </a:lnTo>
                <a:lnTo>
                  <a:pt x="562952" y="79082"/>
                </a:lnTo>
                <a:lnTo>
                  <a:pt x="556818" y="44881"/>
                </a:lnTo>
                <a:lnTo>
                  <a:pt x="549630" y="35356"/>
                </a:lnTo>
                <a:lnTo>
                  <a:pt x="538403" y="20459"/>
                </a:lnTo>
                <a:lnTo>
                  <a:pt x="523887" y="13538"/>
                </a:lnTo>
                <a:lnTo>
                  <a:pt x="523887" y="78320"/>
                </a:lnTo>
                <a:lnTo>
                  <a:pt x="522935" y="91122"/>
                </a:lnTo>
                <a:lnTo>
                  <a:pt x="499884" y="121577"/>
                </a:lnTo>
                <a:lnTo>
                  <a:pt x="459892" y="127647"/>
                </a:lnTo>
                <a:lnTo>
                  <a:pt x="453529" y="127520"/>
                </a:lnTo>
                <a:lnTo>
                  <a:pt x="447065" y="127177"/>
                </a:lnTo>
                <a:lnTo>
                  <a:pt x="440499" y="126593"/>
                </a:lnTo>
                <a:lnTo>
                  <a:pt x="433844" y="125793"/>
                </a:lnTo>
                <a:lnTo>
                  <a:pt x="433844" y="37223"/>
                </a:lnTo>
                <a:lnTo>
                  <a:pt x="444741" y="35966"/>
                </a:lnTo>
                <a:lnTo>
                  <a:pt x="452094" y="35356"/>
                </a:lnTo>
                <a:lnTo>
                  <a:pt x="455803" y="35356"/>
                </a:lnTo>
                <a:lnTo>
                  <a:pt x="498144" y="41008"/>
                </a:lnTo>
                <a:lnTo>
                  <a:pt x="523887" y="78320"/>
                </a:lnTo>
                <a:lnTo>
                  <a:pt x="523887" y="13538"/>
                </a:lnTo>
                <a:lnTo>
                  <a:pt x="507707" y="5816"/>
                </a:lnTo>
                <a:lnTo>
                  <a:pt x="464743" y="939"/>
                </a:lnTo>
                <a:lnTo>
                  <a:pt x="457682" y="1028"/>
                </a:lnTo>
                <a:lnTo>
                  <a:pt x="448805" y="1282"/>
                </a:lnTo>
                <a:lnTo>
                  <a:pt x="399211" y="3632"/>
                </a:lnTo>
                <a:lnTo>
                  <a:pt x="396621" y="3721"/>
                </a:lnTo>
                <a:lnTo>
                  <a:pt x="396621" y="276301"/>
                </a:lnTo>
                <a:lnTo>
                  <a:pt x="433844" y="276301"/>
                </a:lnTo>
                <a:lnTo>
                  <a:pt x="433844" y="157416"/>
                </a:lnTo>
                <a:lnTo>
                  <a:pt x="446430" y="158229"/>
                </a:lnTo>
                <a:lnTo>
                  <a:pt x="457187" y="158800"/>
                </a:lnTo>
                <a:lnTo>
                  <a:pt x="466140" y="159156"/>
                </a:lnTo>
                <a:lnTo>
                  <a:pt x="473265" y="159270"/>
                </a:lnTo>
                <a:lnTo>
                  <a:pt x="546023" y="276301"/>
                </a:lnTo>
                <a:lnTo>
                  <a:pt x="588632" y="276301"/>
                </a:lnTo>
                <a:close/>
              </a:path>
              <a:path w="1537970" h="280034">
                <a:moveTo>
                  <a:pt x="790829" y="4203"/>
                </a:moveTo>
                <a:lnTo>
                  <a:pt x="576338" y="4203"/>
                </a:lnTo>
                <a:lnTo>
                  <a:pt x="576338" y="37223"/>
                </a:lnTo>
                <a:lnTo>
                  <a:pt x="663028" y="37223"/>
                </a:lnTo>
                <a:lnTo>
                  <a:pt x="663028" y="275983"/>
                </a:lnTo>
                <a:lnTo>
                  <a:pt x="700239" y="275983"/>
                </a:lnTo>
                <a:lnTo>
                  <a:pt x="700239" y="37223"/>
                </a:lnTo>
                <a:lnTo>
                  <a:pt x="790829" y="37223"/>
                </a:lnTo>
                <a:lnTo>
                  <a:pt x="790829" y="4203"/>
                </a:lnTo>
                <a:close/>
              </a:path>
              <a:path w="1537970" h="280034">
                <a:moveTo>
                  <a:pt x="984897" y="4203"/>
                </a:moveTo>
                <a:lnTo>
                  <a:pt x="822083" y="4203"/>
                </a:lnTo>
                <a:lnTo>
                  <a:pt x="822083" y="37223"/>
                </a:lnTo>
                <a:lnTo>
                  <a:pt x="822083" y="113423"/>
                </a:lnTo>
                <a:lnTo>
                  <a:pt x="822083" y="145173"/>
                </a:lnTo>
                <a:lnTo>
                  <a:pt x="822083" y="242963"/>
                </a:lnTo>
                <a:lnTo>
                  <a:pt x="822083" y="275983"/>
                </a:lnTo>
                <a:lnTo>
                  <a:pt x="982853" y="275983"/>
                </a:lnTo>
                <a:lnTo>
                  <a:pt x="982853" y="242963"/>
                </a:lnTo>
                <a:lnTo>
                  <a:pt x="859307" y="242963"/>
                </a:lnTo>
                <a:lnTo>
                  <a:pt x="859307" y="145173"/>
                </a:lnTo>
                <a:lnTo>
                  <a:pt x="949350" y="145173"/>
                </a:lnTo>
                <a:lnTo>
                  <a:pt x="949350" y="113423"/>
                </a:lnTo>
                <a:lnTo>
                  <a:pt x="859307" y="113423"/>
                </a:lnTo>
                <a:lnTo>
                  <a:pt x="859307" y="37223"/>
                </a:lnTo>
                <a:lnTo>
                  <a:pt x="984897" y="37223"/>
                </a:lnTo>
                <a:lnTo>
                  <a:pt x="984897" y="4203"/>
                </a:lnTo>
                <a:close/>
              </a:path>
              <a:path w="1537970" h="280034">
                <a:moveTo>
                  <a:pt x="1213523" y="3746"/>
                </a:moveTo>
                <a:lnTo>
                  <a:pt x="1178191" y="3746"/>
                </a:lnTo>
                <a:lnTo>
                  <a:pt x="1178191" y="192214"/>
                </a:lnTo>
                <a:lnTo>
                  <a:pt x="1041069" y="3746"/>
                </a:lnTo>
                <a:lnTo>
                  <a:pt x="1026185" y="3746"/>
                </a:lnTo>
                <a:lnTo>
                  <a:pt x="1026185" y="276313"/>
                </a:lnTo>
                <a:lnTo>
                  <a:pt x="1061529" y="276313"/>
                </a:lnTo>
                <a:lnTo>
                  <a:pt x="1061529" y="80772"/>
                </a:lnTo>
                <a:lnTo>
                  <a:pt x="1202359" y="280035"/>
                </a:lnTo>
                <a:lnTo>
                  <a:pt x="1213523" y="280035"/>
                </a:lnTo>
                <a:lnTo>
                  <a:pt x="1213523" y="3746"/>
                </a:lnTo>
                <a:close/>
              </a:path>
              <a:path w="1537970" h="280034">
                <a:moveTo>
                  <a:pt x="1465414" y="276301"/>
                </a:moveTo>
                <a:lnTo>
                  <a:pt x="1444053" y="218821"/>
                </a:lnTo>
                <a:lnTo>
                  <a:pt x="1433880" y="191465"/>
                </a:lnTo>
                <a:lnTo>
                  <a:pt x="1394714" y="86080"/>
                </a:lnTo>
                <a:lnTo>
                  <a:pt x="1394714" y="191465"/>
                </a:lnTo>
                <a:lnTo>
                  <a:pt x="1313802" y="191465"/>
                </a:lnTo>
                <a:lnTo>
                  <a:pt x="1356017" y="71450"/>
                </a:lnTo>
                <a:lnTo>
                  <a:pt x="1394714" y="191465"/>
                </a:lnTo>
                <a:lnTo>
                  <a:pt x="1394714" y="86080"/>
                </a:lnTo>
                <a:lnTo>
                  <a:pt x="1389278" y="71450"/>
                </a:lnTo>
                <a:lnTo>
                  <a:pt x="1362722" y="0"/>
                </a:lnTo>
                <a:lnTo>
                  <a:pt x="1352854" y="0"/>
                </a:lnTo>
                <a:lnTo>
                  <a:pt x="1242174" y="276301"/>
                </a:lnTo>
                <a:lnTo>
                  <a:pt x="1283843" y="276301"/>
                </a:lnTo>
                <a:lnTo>
                  <a:pt x="1303934" y="218821"/>
                </a:lnTo>
                <a:lnTo>
                  <a:pt x="1405331" y="218821"/>
                </a:lnTo>
                <a:lnTo>
                  <a:pt x="1424114" y="276301"/>
                </a:lnTo>
                <a:lnTo>
                  <a:pt x="1465414" y="276301"/>
                </a:lnTo>
                <a:close/>
              </a:path>
              <a:path w="1537970" h="280034">
                <a:moveTo>
                  <a:pt x="1537792" y="3733"/>
                </a:moveTo>
                <a:lnTo>
                  <a:pt x="1500581" y="3733"/>
                </a:lnTo>
                <a:lnTo>
                  <a:pt x="1500581" y="276301"/>
                </a:lnTo>
                <a:lnTo>
                  <a:pt x="1537792" y="276301"/>
                </a:lnTo>
                <a:lnTo>
                  <a:pt x="1537792" y="3733"/>
                </a:lnTo>
                <a:close/>
              </a:path>
            </a:pathLst>
          </a:custGeom>
          <a:solidFill>
            <a:srgbClr val="757B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395945" y="497012"/>
            <a:ext cx="643628" cy="255663"/>
          </a:xfrm>
          <a:custGeom>
            <a:avLst/>
            <a:gdLst/>
            <a:ahLst/>
            <a:cxnLst/>
            <a:rect l="l" t="t" r="r" b="b"/>
            <a:pathLst>
              <a:path w="564514" h="281940">
                <a:moveTo>
                  <a:pt x="191985" y="277241"/>
                </a:moveTo>
                <a:lnTo>
                  <a:pt x="117030" y="158356"/>
                </a:lnTo>
                <a:lnTo>
                  <a:pt x="112928" y="151841"/>
                </a:lnTo>
                <a:lnTo>
                  <a:pt x="123431" y="148361"/>
                </a:lnTo>
                <a:lnTo>
                  <a:pt x="133197" y="142938"/>
                </a:lnTo>
                <a:lnTo>
                  <a:pt x="142227" y="135572"/>
                </a:lnTo>
                <a:lnTo>
                  <a:pt x="148437" y="128587"/>
                </a:lnTo>
                <a:lnTo>
                  <a:pt x="150507" y="126263"/>
                </a:lnTo>
                <a:lnTo>
                  <a:pt x="157416" y="115658"/>
                </a:lnTo>
                <a:lnTo>
                  <a:pt x="162356" y="104419"/>
                </a:lnTo>
                <a:lnTo>
                  <a:pt x="165315" y="92532"/>
                </a:lnTo>
                <a:lnTo>
                  <a:pt x="166306" y="80022"/>
                </a:lnTo>
                <a:lnTo>
                  <a:pt x="160159" y="45821"/>
                </a:lnTo>
                <a:lnTo>
                  <a:pt x="152984" y="36296"/>
                </a:lnTo>
                <a:lnTo>
                  <a:pt x="141757" y="21399"/>
                </a:lnTo>
                <a:lnTo>
                  <a:pt x="127266" y="14490"/>
                </a:lnTo>
                <a:lnTo>
                  <a:pt x="127266" y="79260"/>
                </a:lnTo>
                <a:lnTo>
                  <a:pt x="126301" y="92062"/>
                </a:lnTo>
                <a:lnTo>
                  <a:pt x="103238" y="122516"/>
                </a:lnTo>
                <a:lnTo>
                  <a:pt x="63271" y="128587"/>
                </a:lnTo>
                <a:lnTo>
                  <a:pt x="56896" y="128460"/>
                </a:lnTo>
                <a:lnTo>
                  <a:pt x="50419" y="128117"/>
                </a:lnTo>
                <a:lnTo>
                  <a:pt x="43853" y="127533"/>
                </a:lnTo>
                <a:lnTo>
                  <a:pt x="37198" y="126733"/>
                </a:lnTo>
                <a:lnTo>
                  <a:pt x="37198" y="38163"/>
                </a:lnTo>
                <a:lnTo>
                  <a:pt x="48120" y="36906"/>
                </a:lnTo>
                <a:lnTo>
                  <a:pt x="55448" y="36296"/>
                </a:lnTo>
                <a:lnTo>
                  <a:pt x="59156" y="36296"/>
                </a:lnTo>
                <a:lnTo>
                  <a:pt x="101511" y="41948"/>
                </a:lnTo>
                <a:lnTo>
                  <a:pt x="127266" y="79260"/>
                </a:lnTo>
                <a:lnTo>
                  <a:pt x="127266" y="14490"/>
                </a:lnTo>
                <a:lnTo>
                  <a:pt x="111074" y="6756"/>
                </a:lnTo>
                <a:lnTo>
                  <a:pt x="68110" y="1879"/>
                </a:lnTo>
                <a:lnTo>
                  <a:pt x="61036" y="1968"/>
                </a:lnTo>
                <a:lnTo>
                  <a:pt x="52171" y="2222"/>
                </a:lnTo>
                <a:lnTo>
                  <a:pt x="2578" y="4572"/>
                </a:lnTo>
                <a:lnTo>
                  <a:pt x="0" y="4660"/>
                </a:lnTo>
                <a:lnTo>
                  <a:pt x="0" y="277241"/>
                </a:lnTo>
                <a:lnTo>
                  <a:pt x="37198" y="277241"/>
                </a:lnTo>
                <a:lnTo>
                  <a:pt x="37198" y="158356"/>
                </a:lnTo>
                <a:lnTo>
                  <a:pt x="49771" y="159169"/>
                </a:lnTo>
                <a:lnTo>
                  <a:pt x="60540" y="159740"/>
                </a:lnTo>
                <a:lnTo>
                  <a:pt x="69494" y="160096"/>
                </a:lnTo>
                <a:lnTo>
                  <a:pt x="76631" y="160210"/>
                </a:lnTo>
                <a:lnTo>
                  <a:pt x="149377" y="277241"/>
                </a:lnTo>
                <a:lnTo>
                  <a:pt x="191985" y="277241"/>
                </a:lnTo>
                <a:close/>
              </a:path>
              <a:path w="564514" h="281940">
                <a:moveTo>
                  <a:pt x="382689" y="5143"/>
                </a:moveTo>
                <a:lnTo>
                  <a:pt x="219887" y="5143"/>
                </a:lnTo>
                <a:lnTo>
                  <a:pt x="219887" y="38163"/>
                </a:lnTo>
                <a:lnTo>
                  <a:pt x="219887" y="114363"/>
                </a:lnTo>
                <a:lnTo>
                  <a:pt x="219887" y="146113"/>
                </a:lnTo>
                <a:lnTo>
                  <a:pt x="219887" y="243903"/>
                </a:lnTo>
                <a:lnTo>
                  <a:pt x="219887" y="276923"/>
                </a:lnTo>
                <a:lnTo>
                  <a:pt x="380631" y="276923"/>
                </a:lnTo>
                <a:lnTo>
                  <a:pt x="380631" y="243903"/>
                </a:lnTo>
                <a:lnTo>
                  <a:pt x="257098" y="243903"/>
                </a:lnTo>
                <a:lnTo>
                  <a:pt x="257098" y="146113"/>
                </a:lnTo>
                <a:lnTo>
                  <a:pt x="347141" y="146113"/>
                </a:lnTo>
                <a:lnTo>
                  <a:pt x="347141" y="114363"/>
                </a:lnTo>
                <a:lnTo>
                  <a:pt x="257098" y="114363"/>
                </a:lnTo>
                <a:lnTo>
                  <a:pt x="257098" y="38163"/>
                </a:lnTo>
                <a:lnTo>
                  <a:pt x="382689" y="38163"/>
                </a:lnTo>
                <a:lnTo>
                  <a:pt x="382689" y="5143"/>
                </a:lnTo>
                <a:close/>
              </a:path>
              <a:path w="564514" h="281940">
                <a:moveTo>
                  <a:pt x="564235" y="208394"/>
                </a:moveTo>
                <a:lnTo>
                  <a:pt x="552983" y="161798"/>
                </a:lnTo>
                <a:lnTo>
                  <a:pt x="513829" y="130251"/>
                </a:lnTo>
                <a:lnTo>
                  <a:pt x="491502" y="119634"/>
                </a:lnTo>
                <a:lnTo>
                  <a:pt x="481622" y="114719"/>
                </a:lnTo>
                <a:lnTo>
                  <a:pt x="449465" y="83439"/>
                </a:lnTo>
                <a:lnTo>
                  <a:pt x="448157" y="77114"/>
                </a:lnTo>
                <a:lnTo>
                  <a:pt x="448157" y="70154"/>
                </a:lnTo>
                <a:lnTo>
                  <a:pt x="471944" y="34340"/>
                </a:lnTo>
                <a:lnTo>
                  <a:pt x="488899" y="31635"/>
                </a:lnTo>
                <a:lnTo>
                  <a:pt x="495554" y="31953"/>
                </a:lnTo>
                <a:lnTo>
                  <a:pt x="534911" y="43484"/>
                </a:lnTo>
                <a:lnTo>
                  <a:pt x="539864" y="47078"/>
                </a:lnTo>
                <a:lnTo>
                  <a:pt x="550849" y="14706"/>
                </a:lnTo>
                <a:lnTo>
                  <a:pt x="540296" y="8280"/>
                </a:lnTo>
                <a:lnTo>
                  <a:pt x="526288" y="3683"/>
                </a:lnTo>
                <a:lnTo>
                  <a:pt x="508850" y="927"/>
                </a:lnTo>
                <a:lnTo>
                  <a:pt x="487972" y="0"/>
                </a:lnTo>
                <a:lnTo>
                  <a:pt x="471805" y="1270"/>
                </a:lnTo>
                <a:lnTo>
                  <a:pt x="432536" y="20104"/>
                </a:lnTo>
                <a:lnTo>
                  <a:pt x="412292" y="56121"/>
                </a:lnTo>
                <a:lnTo>
                  <a:pt x="410946" y="70726"/>
                </a:lnTo>
                <a:lnTo>
                  <a:pt x="411645" y="82829"/>
                </a:lnTo>
                <a:lnTo>
                  <a:pt x="428612" y="122326"/>
                </a:lnTo>
                <a:lnTo>
                  <a:pt x="460997" y="144576"/>
                </a:lnTo>
                <a:lnTo>
                  <a:pt x="482942" y="154825"/>
                </a:lnTo>
                <a:lnTo>
                  <a:pt x="496341" y="161658"/>
                </a:lnTo>
                <a:lnTo>
                  <a:pt x="525386" y="192887"/>
                </a:lnTo>
                <a:lnTo>
                  <a:pt x="527227" y="206171"/>
                </a:lnTo>
                <a:lnTo>
                  <a:pt x="526402" y="214972"/>
                </a:lnTo>
                <a:lnTo>
                  <a:pt x="498665" y="245414"/>
                </a:lnTo>
                <a:lnTo>
                  <a:pt x="479031" y="248386"/>
                </a:lnTo>
                <a:lnTo>
                  <a:pt x="472694" y="248069"/>
                </a:lnTo>
                <a:lnTo>
                  <a:pt x="430796" y="234200"/>
                </a:lnTo>
                <a:lnTo>
                  <a:pt x="425272" y="230543"/>
                </a:lnTo>
                <a:lnTo>
                  <a:pt x="411695" y="264769"/>
                </a:lnTo>
                <a:lnTo>
                  <a:pt x="425196" y="272262"/>
                </a:lnTo>
                <a:lnTo>
                  <a:pt x="440029" y="277609"/>
                </a:lnTo>
                <a:lnTo>
                  <a:pt x="456171" y="280822"/>
                </a:lnTo>
                <a:lnTo>
                  <a:pt x="473646" y="281889"/>
                </a:lnTo>
                <a:lnTo>
                  <a:pt x="493255" y="280555"/>
                </a:lnTo>
                <a:lnTo>
                  <a:pt x="539584" y="260489"/>
                </a:lnTo>
                <a:lnTo>
                  <a:pt x="562698" y="223164"/>
                </a:lnTo>
                <a:lnTo>
                  <a:pt x="564235" y="208394"/>
                </a:lnTo>
                <a:close/>
              </a:path>
            </a:pathLst>
          </a:custGeom>
          <a:solidFill>
            <a:srgbClr val="757B7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6" name="object 116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4990031" y="1117258"/>
            <a:ext cx="767639" cy="516002"/>
          </a:xfrm>
          <a:prstGeom prst="rect">
            <a:avLst/>
          </a:prstGeom>
        </p:spPr>
      </p:pic>
      <p:grpSp>
        <p:nvGrpSpPr>
          <p:cNvPr id="117" name="object 117"/>
          <p:cNvGrpSpPr/>
          <p:nvPr/>
        </p:nvGrpSpPr>
        <p:grpSpPr>
          <a:xfrm>
            <a:off x="4025430" y="1014189"/>
            <a:ext cx="665347" cy="625339"/>
            <a:chOff x="3530637" y="1118425"/>
            <a:chExt cx="583565" cy="689610"/>
          </a:xfrm>
        </p:grpSpPr>
        <p:pic>
          <p:nvPicPr>
            <p:cNvPr id="118" name="object 11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3530637" y="1118425"/>
              <a:ext cx="583031" cy="689059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780294" y="1503172"/>
              <a:ext cx="80035" cy="53559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3813301" y="1492015"/>
              <a:ext cx="57592" cy="51694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3773398" y="1201127"/>
              <a:ext cx="98094" cy="128790"/>
            </a:xfrm>
            <a:prstGeom prst="rect">
              <a:avLst/>
            </a:prstGeom>
          </p:spPr>
        </p:pic>
      </p:grpSp>
      <p:pic>
        <p:nvPicPr>
          <p:cNvPr id="122" name="object 122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5156974" y="2117066"/>
            <a:ext cx="837131" cy="440349"/>
          </a:xfrm>
          <a:prstGeom prst="rect">
            <a:avLst/>
          </a:prstGeom>
        </p:spPr>
      </p:pic>
      <p:grpSp>
        <p:nvGrpSpPr>
          <p:cNvPr id="123" name="object 123"/>
          <p:cNvGrpSpPr/>
          <p:nvPr/>
        </p:nvGrpSpPr>
        <p:grpSpPr>
          <a:xfrm>
            <a:off x="2608270" y="5104290"/>
            <a:ext cx="2360933" cy="993863"/>
            <a:chOff x="2287670" y="5628898"/>
            <a:chExt cx="2070735" cy="1096010"/>
          </a:xfrm>
        </p:grpSpPr>
        <p:pic>
          <p:nvPicPr>
            <p:cNvPr id="124" name="object 124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322772" y="5797182"/>
              <a:ext cx="850080" cy="633767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2957197" y="6590330"/>
              <a:ext cx="258904" cy="122825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3019027" y="6417563"/>
              <a:ext cx="140923" cy="155133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006721" y="6385954"/>
              <a:ext cx="138430" cy="209550"/>
            </a:xfrm>
            <a:custGeom>
              <a:avLst/>
              <a:gdLst/>
              <a:ahLst/>
              <a:cxnLst/>
              <a:rect l="l" t="t" r="r" b="b"/>
              <a:pathLst>
                <a:path w="138430" h="209550">
                  <a:moveTo>
                    <a:pt x="0" y="208978"/>
                  </a:moveTo>
                  <a:lnTo>
                    <a:pt x="56592" y="187554"/>
                  </a:lnTo>
                  <a:lnTo>
                    <a:pt x="107299" y="152083"/>
                  </a:lnTo>
                  <a:lnTo>
                    <a:pt x="137864" y="87414"/>
                  </a:lnTo>
                  <a:lnTo>
                    <a:pt x="138344" y="61175"/>
                  </a:lnTo>
                  <a:lnTo>
                    <a:pt x="130523" y="41509"/>
                  </a:lnTo>
                  <a:lnTo>
                    <a:pt x="118668" y="26974"/>
                  </a:lnTo>
                  <a:lnTo>
                    <a:pt x="101730" y="15757"/>
                  </a:lnTo>
                  <a:lnTo>
                    <a:pt x="80649" y="7262"/>
                  </a:lnTo>
                  <a:lnTo>
                    <a:pt x="62681" y="1880"/>
                  </a:lnTo>
                  <a:lnTo>
                    <a:pt x="55079" y="0"/>
                  </a:lnTo>
                </a:path>
              </a:pathLst>
            </a:custGeom>
            <a:ln w="12700">
              <a:solidFill>
                <a:srgbClr val="3AB6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004389" y="6384349"/>
              <a:ext cx="138430" cy="212725"/>
            </a:xfrm>
            <a:custGeom>
              <a:avLst/>
              <a:gdLst/>
              <a:ahLst/>
              <a:cxnLst/>
              <a:rect l="l" t="t" r="r" b="b"/>
              <a:pathLst>
                <a:path w="138430" h="212725">
                  <a:moveTo>
                    <a:pt x="0" y="212140"/>
                  </a:moveTo>
                  <a:lnTo>
                    <a:pt x="56592" y="190716"/>
                  </a:lnTo>
                  <a:lnTo>
                    <a:pt x="107299" y="155246"/>
                  </a:lnTo>
                  <a:lnTo>
                    <a:pt x="137864" y="90578"/>
                  </a:lnTo>
                  <a:lnTo>
                    <a:pt x="138344" y="64342"/>
                  </a:lnTo>
                  <a:lnTo>
                    <a:pt x="130523" y="44677"/>
                  </a:lnTo>
                  <a:lnTo>
                    <a:pt x="118668" y="30137"/>
                  </a:lnTo>
                  <a:lnTo>
                    <a:pt x="101865" y="18425"/>
                  </a:lnTo>
                  <a:lnTo>
                    <a:pt x="81081" y="8843"/>
                  </a:lnTo>
                  <a:lnTo>
                    <a:pt x="63410" y="2374"/>
                  </a:lnTo>
                  <a:lnTo>
                    <a:pt x="55943" y="0"/>
                  </a:lnTo>
                </a:path>
              </a:pathLst>
            </a:custGeom>
            <a:ln w="12700">
              <a:solidFill>
                <a:srgbClr val="EE34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014353" y="6465521"/>
              <a:ext cx="67945" cy="188595"/>
            </a:xfrm>
            <a:custGeom>
              <a:avLst/>
              <a:gdLst/>
              <a:ahLst/>
              <a:cxnLst/>
              <a:rect l="l" t="t" r="r" b="b"/>
              <a:pathLst>
                <a:path w="67944" h="188595">
                  <a:moveTo>
                    <a:pt x="2946" y="0"/>
                  </a:moveTo>
                  <a:lnTo>
                    <a:pt x="38516" y="18691"/>
                  </a:lnTo>
                  <a:lnTo>
                    <a:pt x="57099" y="31327"/>
                  </a:lnTo>
                  <a:lnTo>
                    <a:pt x="64746" y="43673"/>
                  </a:lnTo>
                  <a:lnTo>
                    <a:pt x="67513" y="61493"/>
                  </a:lnTo>
                  <a:lnTo>
                    <a:pt x="66685" y="84473"/>
                  </a:lnTo>
                  <a:lnTo>
                    <a:pt x="52118" y="127896"/>
                  </a:lnTo>
                  <a:lnTo>
                    <a:pt x="16308" y="171661"/>
                  </a:lnTo>
                  <a:lnTo>
                    <a:pt x="4793" y="183311"/>
                  </a:lnTo>
                  <a:lnTo>
                    <a:pt x="0" y="188061"/>
                  </a:lnTo>
                </a:path>
              </a:pathLst>
            </a:custGeom>
            <a:ln w="12700">
              <a:solidFill>
                <a:srgbClr val="EE34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017296" y="6462445"/>
              <a:ext cx="69215" cy="193675"/>
            </a:xfrm>
            <a:custGeom>
              <a:avLst/>
              <a:gdLst/>
              <a:ahLst/>
              <a:cxnLst/>
              <a:rect l="l" t="t" r="r" b="b"/>
              <a:pathLst>
                <a:path w="69214" h="193675">
                  <a:moveTo>
                    <a:pt x="1231" y="0"/>
                  </a:moveTo>
                  <a:lnTo>
                    <a:pt x="40336" y="21123"/>
                  </a:lnTo>
                  <a:lnTo>
                    <a:pt x="60418" y="35210"/>
                  </a:lnTo>
                  <a:lnTo>
                    <a:pt x="67820" y="48602"/>
                  </a:lnTo>
                  <a:lnTo>
                    <a:pt x="68884" y="67640"/>
                  </a:lnTo>
                  <a:lnTo>
                    <a:pt x="66265" y="90387"/>
                  </a:lnTo>
                  <a:lnTo>
                    <a:pt x="50857" y="132253"/>
                  </a:lnTo>
                  <a:lnTo>
                    <a:pt x="16375" y="176126"/>
                  </a:lnTo>
                  <a:lnTo>
                    <a:pt x="4834" y="188162"/>
                  </a:lnTo>
                  <a:lnTo>
                    <a:pt x="0" y="193078"/>
                  </a:lnTo>
                </a:path>
              </a:pathLst>
            </a:custGeom>
            <a:ln w="12700">
              <a:solidFill>
                <a:srgbClr val="3AB6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2930157" y="6433120"/>
              <a:ext cx="250825" cy="151765"/>
            </a:xfrm>
            <a:custGeom>
              <a:avLst/>
              <a:gdLst/>
              <a:ahLst/>
              <a:cxnLst/>
              <a:rect l="l" t="t" r="r" b="b"/>
              <a:pathLst>
                <a:path w="250825" h="151765">
                  <a:moveTo>
                    <a:pt x="250482" y="22837"/>
                  </a:moveTo>
                  <a:lnTo>
                    <a:pt x="229970" y="76636"/>
                  </a:lnTo>
                  <a:lnTo>
                    <a:pt x="195062" y="105046"/>
                  </a:lnTo>
                  <a:lnTo>
                    <a:pt x="148107" y="129873"/>
                  </a:lnTo>
                  <a:lnTo>
                    <a:pt x="97563" y="146182"/>
                  </a:lnTo>
                  <a:lnTo>
                    <a:pt x="52855" y="151363"/>
                  </a:lnTo>
                  <a:lnTo>
                    <a:pt x="18746" y="145459"/>
                  </a:lnTo>
                  <a:lnTo>
                    <a:pt x="0" y="128514"/>
                  </a:lnTo>
                  <a:lnTo>
                    <a:pt x="944" y="103266"/>
                  </a:lnTo>
                  <a:lnTo>
                    <a:pt x="55424" y="46311"/>
                  </a:lnTo>
                  <a:lnTo>
                    <a:pt x="102374" y="21491"/>
                  </a:lnTo>
                  <a:lnTo>
                    <a:pt x="152918" y="5181"/>
                  </a:lnTo>
                  <a:lnTo>
                    <a:pt x="197626" y="0"/>
                  </a:lnTo>
                  <a:lnTo>
                    <a:pt x="231735" y="5900"/>
                  </a:lnTo>
                  <a:lnTo>
                    <a:pt x="250482" y="22837"/>
                  </a:lnTo>
                  <a:close/>
                </a:path>
              </a:pathLst>
            </a:custGeom>
            <a:ln w="12699">
              <a:solidFill>
                <a:srgbClr val="EE34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072585" y="6428017"/>
              <a:ext cx="15875" cy="87630"/>
            </a:xfrm>
            <a:custGeom>
              <a:avLst/>
              <a:gdLst/>
              <a:ahLst/>
              <a:cxnLst/>
              <a:rect l="l" t="t" r="r" b="b"/>
              <a:pathLst>
                <a:path w="15875" h="87629">
                  <a:moveTo>
                    <a:pt x="15421" y="0"/>
                  </a:moveTo>
                  <a:lnTo>
                    <a:pt x="663" y="36271"/>
                  </a:lnTo>
                  <a:lnTo>
                    <a:pt x="0" y="51033"/>
                  </a:lnTo>
                  <a:lnTo>
                    <a:pt x="1573" y="67921"/>
                  </a:lnTo>
                  <a:lnTo>
                    <a:pt x="3730" y="81810"/>
                  </a:lnTo>
                  <a:lnTo>
                    <a:pt x="4816" y="87579"/>
                  </a:lnTo>
                </a:path>
              </a:pathLst>
            </a:custGeom>
            <a:ln w="12700">
              <a:solidFill>
                <a:srgbClr val="EE34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078162" y="6410185"/>
              <a:ext cx="27063" cy="28282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015450" y="6459372"/>
              <a:ext cx="27063" cy="28282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3061563" y="6474129"/>
              <a:ext cx="27063" cy="28282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3067722" y="6546075"/>
              <a:ext cx="27050" cy="28282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128581" y="6455066"/>
              <a:ext cx="27076" cy="28295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277387" y="6437678"/>
              <a:ext cx="1080692" cy="287134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3246132" y="6437680"/>
              <a:ext cx="5080" cy="277495"/>
            </a:xfrm>
            <a:custGeom>
              <a:avLst/>
              <a:gdLst/>
              <a:ahLst/>
              <a:cxnLst/>
              <a:rect l="l" t="t" r="r" b="b"/>
              <a:pathLst>
                <a:path w="5079" h="277495">
                  <a:moveTo>
                    <a:pt x="4800" y="0"/>
                  </a:moveTo>
                  <a:lnTo>
                    <a:pt x="0" y="0"/>
                  </a:lnTo>
                  <a:lnTo>
                    <a:pt x="0" y="277253"/>
                  </a:lnTo>
                  <a:lnTo>
                    <a:pt x="4800" y="277253"/>
                  </a:lnTo>
                  <a:lnTo>
                    <a:pt x="4800" y="0"/>
                  </a:lnTo>
                  <a:close/>
                </a:path>
              </a:pathLst>
            </a:custGeom>
            <a:solidFill>
              <a:srgbClr val="9BA0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287670" y="5628898"/>
              <a:ext cx="895507" cy="302238"/>
            </a:xfrm>
            <a:prstGeom prst="rect">
              <a:avLst/>
            </a:prstGeom>
          </p:spPr>
        </p:pic>
      </p:grpSp>
      <p:pic>
        <p:nvPicPr>
          <p:cNvPr id="141" name="object 141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4221168" y="3965225"/>
            <a:ext cx="1562631" cy="517843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341738" y="2756109"/>
            <a:ext cx="824292" cy="720354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3432974" y="1981047"/>
            <a:ext cx="741611" cy="589831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2493927" y="1947573"/>
            <a:ext cx="834833" cy="613809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2194984" y="2785464"/>
            <a:ext cx="867596" cy="690034"/>
          </a:xfrm>
          <a:prstGeom prst="rect">
            <a:avLst/>
          </a:prstGeom>
        </p:spPr>
      </p:pic>
      <p:grpSp>
        <p:nvGrpSpPr>
          <p:cNvPr id="146" name="object 146"/>
          <p:cNvGrpSpPr/>
          <p:nvPr/>
        </p:nvGrpSpPr>
        <p:grpSpPr>
          <a:xfrm>
            <a:off x="1176660" y="3934503"/>
            <a:ext cx="2707000" cy="1079660"/>
            <a:chOff x="1032028" y="4338882"/>
            <a:chExt cx="2374265" cy="1190625"/>
          </a:xfrm>
        </p:grpSpPr>
        <p:pic>
          <p:nvPicPr>
            <p:cNvPr id="147" name="object 147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2678016" y="4338882"/>
              <a:ext cx="727968" cy="727968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651369" y="4979244"/>
              <a:ext cx="1378431" cy="549827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032028" y="4411295"/>
              <a:ext cx="1379062" cy="496668"/>
            </a:xfrm>
            <a:prstGeom prst="rect">
              <a:avLst/>
            </a:prstGeom>
          </p:spPr>
        </p:pic>
      </p:grpSp>
      <p:pic>
        <p:nvPicPr>
          <p:cNvPr id="150" name="object 150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413092" y="1914171"/>
            <a:ext cx="954742" cy="634179"/>
          </a:xfrm>
          <a:prstGeom prst="rect">
            <a:avLst/>
          </a:prstGeom>
        </p:spPr>
      </p:pic>
      <p:pic>
        <p:nvPicPr>
          <p:cNvPr id="151" name="object 151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1542650" y="1906386"/>
            <a:ext cx="865568" cy="667281"/>
          </a:xfrm>
          <a:prstGeom prst="rect">
            <a:avLst/>
          </a:prstGeom>
        </p:spPr>
      </p:pic>
      <p:pic>
        <p:nvPicPr>
          <p:cNvPr id="152" name="object 152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4311739" y="1985065"/>
            <a:ext cx="747202" cy="602279"/>
          </a:xfrm>
          <a:prstGeom prst="rect">
            <a:avLst/>
          </a:prstGeom>
        </p:spPr>
      </p:pic>
      <p:pic>
        <p:nvPicPr>
          <p:cNvPr id="153" name="object 153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3313949" y="2796164"/>
            <a:ext cx="1234809" cy="616494"/>
          </a:xfrm>
          <a:prstGeom prst="rect">
            <a:avLst/>
          </a:prstGeom>
        </p:spPr>
      </p:pic>
      <p:pic>
        <p:nvPicPr>
          <p:cNvPr id="154" name="object 154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4122795" y="5308663"/>
            <a:ext cx="1495722" cy="369791"/>
          </a:xfrm>
          <a:prstGeom prst="rect">
            <a:avLst/>
          </a:prstGeom>
        </p:spPr>
      </p:pic>
      <p:pic>
        <p:nvPicPr>
          <p:cNvPr id="155" name="object 155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4086128" y="4586366"/>
            <a:ext cx="1160795" cy="516210"/>
          </a:xfrm>
          <a:prstGeom prst="rect">
            <a:avLst/>
          </a:prstGeom>
        </p:spPr>
      </p:pic>
      <p:pic>
        <p:nvPicPr>
          <p:cNvPr id="156" name="object 156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4692950" y="2799175"/>
            <a:ext cx="1131263" cy="626350"/>
          </a:xfrm>
          <a:prstGeom prst="rect">
            <a:avLst/>
          </a:prstGeom>
        </p:spPr>
      </p:pic>
      <p:pic>
        <p:nvPicPr>
          <p:cNvPr id="157" name="object 157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655508" y="948877"/>
            <a:ext cx="605979" cy="771597"/>
          </a:xfrm>
          <a:prstGeom prst="rect">
            <a:avLst/>
          </a:prstGeom>
        </p:spPr>
      </p:pic>
      <p:pic>
        <p:nvPicPr>
          <p:cNvPr id="158" name="object 158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1363940" y="2769826"/>
            <a:ext cx="697927" cy="705677"/>
          </a:xfrm>
          <a:prstGeom prst="rect">
            <a:avLst/>
          </a:prstGeom>
        </p:spPr>
      </p:pic>
      <p:pic>
        <p:nvPicPr>
          <p:cNvPr id="159" name="object 159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4338035" y="6245317"/>
            <a:ext cx="1086908" cy="379297"/>
          </a:xfrm>
          <a:prstGeom prst="rect">
            <a:avLst/>
          </a:prstGeom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9639" y="3149957"/>
            <a:ext cx="1741197" cy="1886382"/>
            <a:chOff x="780287" y="3473703"/>
            <a:chExt cx="1527175" cy="2080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9071" y="4718303"/>
              <a:ext cx="448055" cy="6858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3120" y="3740403"/>
              <a:ext cx="121919" cy="1219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25040" y="3956303"/>
              <a:ext cx="82295" cy="889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6504" y="3473703"/>
              <a:ext cx="356615" cy="4826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11807" y="5315711"/>
              <a:ext cx="207263" cy="1798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7695" y="5422391"/>
              <a:ext cx="134111" cy="1036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4607" y="5468111"/>
              <a:ext cx="323087" cy="8534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0287" y="5446775"/>
              <a:ext cx="274319" cy="100584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3416076" y="948026"/>
            <a:ext cx="2248714" cy="1050293"/>
          </a:xfrm>
          <a:custGeom>
            <a:avLst/>
            <a:gdLst/>
            <a:ahLst/>
            <a:cxnLst/>
            <a:rect l="l" t="t" r="r" b="b"/>
            <a:pathLst>
              <a:path w="1972310" h="1158239">
                <a:moveTo>
                  <a:pt x="1972056" y="1158240"/>
                </a:moveTo>
                <a:lnTo>
                  <a:pt x="1972056" y="0"/>
                </a:lnTo>
                <a:lnTo>
                  <a:pt x="0" y="0"/>
                </a:lnTo>
                <a:lnTo>
                  <a:pt x="0" y="1158240"/>
                </a:lnTo>
                <a:lnTo>
                  <a:pt x="1972056" y="1158240"/>
                </a:lnTo>
                <a:close/>
              </a:path>
            </a:pathLst>
          </a:custGeom>
          <a:solidFill>
            <a:srgbClr val="1F9E8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4690388"/>
            <a:ext cx="3697564" cy="214480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6085212" y="4193745"/>
            <a:ext cx="6088760" cy="2658555"/>
            <a:chOff x="5337238" y="4624768"/>
            <a:chExt cx="5340350" cy="2931795"/>
          </a:xfrm>
        </p:grpSpPr>
        <p:sp>
          <p:nvSpPr>
            <p:cNvPr id="14" name="object 14"/>
            <p:cNvSpPr/>
            <p:nvPr/>
          </p:nvSpPr>
          <p:spPr>
            <a:xfrm>
              <a:off x="5337238" y="4661344"/>
              <a:ext cx="4575175" cy="2895600"/>
            </a:xfrm>
            <a:custGeom>
              <a:avLst/>
              <a:gdLst/>
              <a:ahLst/>
              <a:cxnLst/>
              <a:rect l="l" t="t" r="r" b="b"/>
              <a:pathLst>
                <a:path w="4575175" h="2895600">
                  <a:moveTo>
                    <a:pt x="4574569" y="2895155"/>
                  </a:moveTo>
                  <a:lnTo>
                    <a:pt x="4311943" y="2806707"/>
                  </a:lnTo>
                  <a:lnTo>
                    <a:pt x="3729659" y="2503226"/>
                  </a:lnTo>
                  <a:lnTo>
                    <a:pt x="2752344" y="1871471"/>
                  </a:lnTo>
                  <a:lnTo>
                    <a:pt x="1642624" y="1107700"/>
                  </a:lnTo>
                  <a:lnTo>
                    <a:pt x="772025" y="516755"/>
                  </a:lnTo>
                  <a:lnTo>
                    <a:pt x="203498" y="135299"/>
                  </a:lnTo>
                  <a:lnTo>
                    <a:pt x="0" y="0"/>
                  </a:lnTo>
                  <a:lnTo>
                    <a:pt x="0" y="2895155"/>
                  </a:lnTo>
                  <a:lnTo>
                    <a:pt x="4574569" y="2895155"/>
                  </a:lnTo>
                  <a:close/>
                </a:path>
              </a:pathLst>
            </a:custGeom>
            <a:solidFill>
              <a:srgbClr val="0845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51788" y="4624768"/>
              <a:ext cx="3216275" cy="2931795"/>
            </a:xfrm>
            <a:custGeom>
              <a:avLst/>
              <a:gdLst/>
              <a:ahLst/>
              <a:cxnLst/>
              <a:rect l="l" t="t" r="r" b="b"/>
              <a:pathLst>
                <a:path w="3216275" h="2931795">
                  <a:moveTo>
                    <a:pt x="3216211" y="2931731"/>
                  </a:moveTo>
                  <a:lnTo>
                    <a:pt x="3216211" y="299275"/>
                  </a:lnTo>
                  <a:lnTo>
                    <a:pt x="3173659" y="275029"/>
                  </a:lnTo>
                  <a:lnTo>
                    <a:pt x="3130400" y="251700"/>
                  </a:lnTo>
                  <a:lnTo>
                    <a:pt x="3086450" y="229301"/>
                  </a:lnTo>
                  <a:lnTo>
                    <a:pt x="3041828" y="207848"/>
                  </a:lnTo>
                  <a:lnTo>
                    <a:pt x="2996552" y="187357"/>
                  </a:lnTo>
                  <a:lnTo>
                    <a:pt x="2950640" y="167842"/>
                  </a:lnTo>
                  <a:lnTo>
                    <a:pt x="2904109" y="149318"/>
                  </a:lnTo>
                  <a:lnTo>
                    <a:pt x="2856978" y="131800"/>
                  </a:lnTo>
                  <a:lnTo>
                    <a:pt x="2809264" y="115303"/>
                  </a:lnTo>
                  <a:lnTo>
                    <a:pt x="2760986" y="99843"/>
                  </a:lnTo>
                  <a:lnTo>
                    <a:pt x="2712161" y="85434"/>
                  </a:lnTo>
                  <a:lnTo>
                    <a:pt x="2662808" y="72091"/>
                  </a:lnTo>
                  <a:lnTo>
                    <a:pt x="2612944" y="59830"/>
                  </a:lnTo>
                  <a:lnTo>
                    <a:pt x="2562588" y="48665"/>
                  </a:lnTo>
                  <a:lnTo>
                    <a:pt x="2511756" y="38612"/>
                  </a:lnTo>
                  <a:lnTo>
                    <a:pt x="2460468" y="29685"/>
                  </a:lnTo>
                  <a:lnTo>
                    <a:pt x="2408741" y="21899"/>
                  </a:lnTo>
                  <a:lnTo>
                    <a:pt x="2356593" y="15270"/>
                  </a:lnTo>
                  <a:lnTo>
                    <a:pt x="2304041" y="9813"/>
                  </a:lnTo>
                  <a:lnTo>
                    <a:pt x="2251105" y="5542"/>
                  </a:lnTo>
                  <a:lnTo>
                    <a:pt x="2197802" y="2473"/>
                  </a:lnTo>
                  <a:lnTo>
                    <a:pt x="2144149" y="620"/>
                  </a:lnTo>
                  <a:lnTo>
                    <a:pt x="2090166" y="0"/>
                  </a:lnTo>
                  <a:lnTo>
                    <a:pt x="2039297" y="546"/>
                  </a:lnTo>
                  <a:lnTo>
                    <a:pt x="1988731" y="2178"/>
                  </a:lnTo>
                  <a:lnTo>
                    <a:pt x="1938481" y="4882"/>
                  </a:lnTo>
                  <a:lnTo>
                    <a:pt x="1888561" y="8646"/>
                  </a:lnTo>
                  <a:lnTo>
                    <a:pt x="1838983" y="13458"/>
                  </a:lnTo>
                  <a:lnTo>
                    <a:pt x="1789762" y="19306"/>
                  </a:lnTo>
                  <a:lnTo>
                    <a:pt x="1740912" y="26177"/>
                  </a:lnTo>
                  <a:lnTo>
                    <a:pt x="1692444" y="34058"/>
                  </a:lnTo>
                  <a:lnTo>
                    <a:pt x="1644375" y="42939"/>
                  </a:lnTo>
                  <a:lnTo>
                    <a:pt x="1596716" y="52805"/>
                  </a:lnTo>
                  <a:lnTo>
                    <a:pt x="1549481" y="63645"/>
                  </a:lnTo>
                  <a:lnTo>
                    <a:pt x="1502685" y="75447"/>
                  </a:lnTo>
                  <a:lnTo>
                    <a:pt x="1456340" y="88197"/>
                  </a:lnTo>
                  <a:lnTo>
                    <a:pt x="1410460" y="101885"/>
                  </a:lnTo>
                  <a:lnTo>
                    <a:pt x="1365060" y="116496"/>
                  </a:lnTo>
                  <a:lnTo>
                    <a:pt x="1320151" y="132020"/>
                  </a:lnTo>
                  <a:lnTo>
                    <a:pt x="1275748" y="148444"/>
                  </a:lnTo>
                  <a:lnTo>
                    <a:pt x="1231865" y="165754"/>
                  </a:lnTo>
                  <a:lnTo>
                    <a:pt x="1188515" y="183940"/>
                  </a:lnTo>
                  <a:lnTo>
                    <a:pt x="1145711" y="202989"/>
                  </a:lnTo>
                  <a:lnTo>
                    <a:pt x="1103468" y="222888"/>
                  </a:lnTo>
                  <a:lnTo>
                    <a:pt x="1061798" y="243624"/>
                  </a:lnTo>
                  <a:lnTo>
                    <a:pt x="1020716" y="265187"/>
                  </a:lnTo>
                  <a:lnTo>
                    <a:pt x="980235" y="287562"/>
                  </a:lnTo>
                  <a:lnTo>
                    <a:pt x="940368" y="310739"/>
                  </a:lnTo>
                  <a:lnTo>
                    <a:pt x="901129" y="334704"/>
                  </a:lnTo>
                  <a:lnTo>
                    <a:pt x="862532" y="359445"/>
                  </a:lnTo>
                  <a:lnTo>
                    <a:pt x="824590" y="384950"/>
                  </a:lnTo>
                  <a:lnTo>
                    <a:pt x="787316" y="411207"/>
                  </a:lnTo>
                  <a:lnTo>
                    <a:pt x="750725" y="438203"/>
                  </a:lnTo>
                  <a:lnTo>
                    <a:pt x="714830" y="465925"/>
                  </a:lnTo>
                  <a:lnTo>
                    <a:pt x="679645" y="494362"/>
                  </a:lnTo>
                  <a:lnTo>
                    <a:pt x="645183" y="523502"/>
                  </a:lnTo>
                  <a:lnTo>
                    <a:pt x="611457" y="553331"/>
                  </a:lnTo>
                  <a:lnTo>
                    <a:pt x="578481" y="583837"/>
                  </a:lnTo>
                  <a:lnTo>
                    <a:pt x="546270" y="615008"/>
                  </a:lnTo>
                  <a:lnTo>
                    <a:pt x="514835" y="646833"/>
                  </a:lnTo>
                  <a:lnTo>
                    <a:pt x="484192" y="679297"/>
                  </a:lnTo>
                  <a:lnTo>
                    <a:pt x="454353" y="712390"/>
                  </a:lnTo>
                  <a:lnTo>
                    <a:pt x="425332" y="746098"/>
                  </a:lnTo>
                  <a:lnTo>
                    <a:pt x="397143" y="780410"/>
                  </a:lnTo>
                  <a:lnTo>
                    <a:pt x="369799" y="815312"/>
                  </a:lnTo>
                  <a:lnTo>
                    <a:pt x="343314" y="850793"/>
                  </a:lnTo>
                  <a:lnTo>
                    <a:pt x="317701" y="886841"/>
                  </a:lnTo>
                  <a:lnTo>
                    <a:pt x="292974" y="923442"/>
                  </a:lnTo>
                  <a:lnTo>
                    <a:pt x="269147" y="960585"/>
                  </a:lnTo>
                  <a:lnTo>
                    <a:pt x="246233" y="998258"/>
                  </a:lnTo>
                  <a:lnTo>
                    <a:pt x="224245" y="1036447"/>
                  </a:lnTo>
                  <a:lnTo>
                    <a:pt x="203198" y="1075140"/>
                  </a:lnTo>
                  <a:lnTo>
                    <a:pt x="183104" y="1114326"/>
                  </a:lnTo>
                  <a:lnTo>
                    <a:pt x="163978" y="1153992"/>
                  </a:lnTo>
                  <a:lnTo>
                    <a:pt x="145833" y="1194125"/>
                  </a:lnTo>
                  <a:lnTo>
                    <a:pt x="128683" y="1234714"/>
                  </a:lnTo>
                  <a:lnTo>
                    <a:pt x="112540" y="1275745"/>
                  </a:lnTo>
                  <a:lnTo>
                    <a:pt x="97420" y="1317206"/>
                  </a:lnTo>
                  <a:lnTo>
                    <a:pt x="83334" y="1359086"/>
                  </a:lnTo>
                  <a:lnTo>
                    <a:pt x="70297" y="1401371"/>
                  </a:lnTo>
                  <a:lnTo>
                    <a:pt x="58323" y="1444050"/>
                  </a:lnTo>
                  <a:lnTo>
                    <a:pt x="47425" y="1487110"/>
                  </a:lnTo>
                  <a:lnTo>
                    <a:pt x="37616" y="1530539"/>
                  </a:lnTo>
                  <a:lnTo>
                    <a:pt x="28911" y="1574324"/>
                  </a:lnTo>
                  <a:lnTo>
                    <a:pt x="21322" y="1618453"/>
                  </a:lnTo>
                  <a:lnTo>
                    <a:pt x="14863" y="1662913"/>
                  </a:lnTo>
                  <a:lnTo>
                    <a:pt x="9548" y="1707693"/>
                  </a:lnTo>
                  <a:lnTo>
                    <a:pt x="5391" y="1752780"/>
                  </a:lnTo>
                  <a:lnTo>
                    <a:pt x="2405" y="1798162"/>
                  </a:lnTo>
                  <a:lnTo>
                    <a:pt x="603" y="1843826"/>
                  </a:lnTo>
                  <a:lnTo>
                    <a:pt x="0" y="1889760"/>
                  </a:lnTo>
                  <a:lnTo>
                    <a:pt x="741" y="1940961"/>
                  </a:lnTo>
                  <a:lnTo>
                    <a:pt x="2955" y="1991834"/>
                  </a:lnTo>
                  <a:lnTo>
                    <a:pt x="6624" y="2042359"/>
                  </a:lnTo>
                  <a:lnTo>
                    <a:pt x="11732" y="2092519"/>
                  </a:lnTo>
                  <a:lnTo>
                    <a:pt x="18262" y="2142295"/>
                  </a:lnTo>
                  <a:lnTo>
                    <a:pt x="26198" y="2191669"/>
                  </a:lnTo>
                  <a:lnTo>
                    <a:pt x="35522" y="2240623"/>
                  </a:lnTo>
                  <a:lnTo>
                    <a:pt x="46219" y="2289140"/>
                  </a:lnTo>
                  <a:lnTo>
                    <a:pt x="58272" y="2337200"/>
                  </a:lnTo>
                  <a:lnTo>
                    <a:pt x="71664" y="2384785"/>
                  </a:lnTo>
                  <a:lnTo>
                    <a:pt x="86378" y="2431879"/>
                  </a:lnTo>
                  <a:lnTo>
                    <a:pt x="102398" y="2478461"/>
                  </a:lnTo>
                  <a:lnTo>
                    <a:pt x="119707" y="2524515"/>
                  </a:lnTo>
                  <a:lnTo>
                    <a:pt x="138289" y="2570022"/>
                  </a:lnTo>
                  <a:lnTo>
                    <a:pt x="158126" y="2614965"/>
                  </a:lnTo>
                  <a:lnTo>
                    <a:pt x="179203" y="2659324"/>
                  </a:lnTo>
                  <a:lnTo>
                    <a:pt x="201502" y="2703082"/>
                  </a:lnTo>
                  <a:lnTo>
                    <a:pt x="225008" y="2746220"/>
                  </a:lnTo>
                  <a:lnTo>
                    <a:pt x="249703" y="2788721"/>
                  </a:lnTo>
                  <a:lnTo>
                    <a:pt x="275571" y="2830566"/>
                  </a:lnTo>
                  <a:lnTo>
                    <a:pt x="302595" y="2871738"/>
                  </a:lnTo>
                  <a:lnTo>
                    <a:pt x="330758" y="2912218"/>
                  </a:lnTo>
                  <a:lnTo>
                    <a:pt x="345128" y="2931731"/>
                  </a:lnTo>
                  <a:lnTo>
                    <a:pt x="3216211" y="29317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665529" y="4850701"/>
              <a:ext cx="3011805" cy="2706370"/>
            </a:xfrm>
            <a:custGeom>
              <a:avLst/>
              <a:gdLst/>
              <a:ahLst/>
              <a:cxnLst/>
              <a:rect l="l" t="t" r="r" b="b"/>
              <a:pathLst>
                <a:path w="3011804" h="2706370">
                  <a:moveTo>
                    <a:pt x="3011614" y="2705798"/>
                  </a:moveTo>
                  <a:lnTo>
                    <a:pt x="3011614" y="198500"/>
                  </a:lnTo>
                  <a:lnTo>
                    <a:pt x="2967484" y="178740"/>
                  </a:lnTo>
                  <a:lnTo>
                    <a:pt x="2922809" y="159954"/>
                  </a:lnTo>
                  <a:lnTo>
                    <a:pt x="2877602" y="142151"/>
                  </a:lnTo>
                  <a:lnTo>
                    <a:pt x="2831871" y="125344"/>
                  </a:lnTo>
                  <a:lnTo>
                    <a:pt x="2785628" y="109542"/>
                  </a:lnTo>
                  <a:lnTo>
                    <a:pt x="2738882" y="94757"/>
                  </a:lnTo>
                  <a:lnTo>
                    <a:pt x="2691644" y="81000"/>
                  </a:lnTo>
                  <a:lnTo>
                    <a:pt x="2643924" y="68281"/>
                  </a:lnTo>
                  <a:lnTo>
                    <a:pt x="2595733" y="56611"/>
                  </a:lnTo>
                  <a:lnTo>
                    <a:pt x="2547081" y="46001"/>
                  </a:lnTo>
                  <a:lnTo>
                    <a:pt x="2497978" y="36462"/>
                  </a:lnTo>
                  <a:lnTo>
                    <a:pt x="2448434" y="28004"/>
                  </a:lnTo>
                  <a:lnTo>
                    <a:pt x="2398461" y="20639"/>
                  </a:lnTo>
                  <a:lnTo>
                    <a:pt x="2348067" y="14378"/>
                  </a:lnTo>
                  <a:lnTo>
                    <a:pt x="2297264" y="9231"/>
                  </a:lnTo>
                  <a:lnTo>
                    <a:pt x="2246063" y="5208"/>
                  </a:lnTo>
                  <a:lnTo>
                    <a:pt x="2194472" y="2322"/>
                  </a:lnTo>
                  <a:lnTo>
                    <a:pt x="2142503" y="582"/>
                  </a:lnTo>
                  <a:lnTo>
                    <a:pt x="2090165" y="0"/>
                  </a:lnTo>
                  <a:lnTo>
                    <a:pt x="2040153" y="542"/>
                  </a:lnTo>
                  <a:lnTo>
                    <a:pt x="1990427" y="2161"/>
                  </a:lnTo>
                  <a:lnTo>
                    <a:pt x="1941001" y="4844"/>
                  </a:lnTo>
                  <a:lnTo>
                    <a:pt x="1891887" y="8580"/>
                  </a:lnTo>
                  <a:lnTo>
                    <a:pt x="1843099" y="13357"/>
                  </a:lnTo>
                  <a:lnTo>
                    <a:pt x="1794649" y="19161"/>
                  </a:lnTo>
                  <a:lnTo>
                    <a:pt x="1746552" y="25982"/>
                  </a:lnTo>
                  <a:lnTo>
                    <a:pt x="1698821" y="33807"/>
                  </a:lnTo>
                  <a:lnTo>
                    <a:pt x="1651467" y="42624"/>
                  </a:lnTo>
                  <a:lnTo>
                    <a:pt x="1604505" y="52420"/>
                  </a:lnTo>
                  <a:lnTo>
                    <a:pt x="1557948" y="63185"/>
                  </a:lnTo>
                  <a:lnTo>
                    <a:pt x="1511809" y="74905"/>
                  </a:lnTo>
                  <a:lnTo>
                    <a:pt x="1466100" y="87568"/>
                  </a:lnTo>
                  <a:lnTo>
                    <a:pt x="1420836" y="101164"/>
                  </a:lnTo>
                  <a:lnTo>
                    <a:pt x="1376029" y="115678"/>
                  </a:lnTo>
                  <a:lnTo>
                    <a:pt x="1331693" y="131100"/>
                  </a:lnTo>
                  <a:lnTo>
                    <a:pt x="1287840" y="147417"/>
                  </a:lnTo>
                  <a:lnTo>
                    <a:pt x="1244484" y="164617"/>
                  </a:lnTo>
                  <a:lnTo>
                    <a:pt x="1201637" y="182688"/>
                  </a:lnTo>
                  <a:lnTo>
                    <a:pt x="1159314" y="201618"/>
                  </a:lnTo>
                  <a:lnTo>
                    <a:pt x="1117527" y="221394"/>
                  </a:lnTo>
                  <a:lnTo>
                    <a:pt x="1076289" y="242006"/>
                  </a:lnTo>
                  <a:lnTo>
                    <a:pt x="1035614" y="263440"/>
                  </a:lnTo>
                  <a:lnTo>
                    <a:pt x="995514" y="285684"/>
                  </a:lnTo>
                  <a:lnTo>
                    <a:pt x="956003" y="308727"/>
                  </a:lnTo>
                  <a:lnTo>
                    <a:pt x="917094" y="332556"/>
                  </a:lnTo>
                  <a:lnTo>
                    <a:pt x="878800" y="357160"/>
                  </a:lnTo>
                  <a:lnTo>
                    <a:pt x="841135" y="382525"/>
                  </a:lnTo>
                  <a:lnTo>
                    <a:pt x="804110" y="408641"/>
                  </a:lnTo>
                  <a:lnTo>
                    <a:pt x="767741" y="435494"/>
                  </a:lnTo>
                  <a:lnTo>
                    <a:pt x="732038" y="463073"/>
                  </a:lnTo>
                  <a:lnTo>
                    <a:pt x="697017" y="491366"/>
                  </a:lnTo>
                  <a:lnTo>
                    <a:pt x="662690" y="520361"/>
                  </a:lnTo>
                  <a:lnTo>
                    <a:pt x="629069" y="550045"/>
                  </a:lnTo>
                  <a:lnTo>
                    <a:pt x="596169" y="580406"/>
                  </a:lnTo>
                  <a:lnTo>
                    <a:pt x="564003" y="611433"/>
                  </a:lnTo>
                  <a:lnTo>
                    <a:pt x="532583" y="643113"/>
                  </a:lnTo>
                  <a:lnTo>
                    <a:pt x="501922" y="675434"/>
                  </a:lnTo>
                  <a:lnTo>
                    <a:pt x="472035" y="708384"/>
                  </a:lnTo>
                  <a:lnTo>
                    <a:pt x="442933" y="741951"/>
                  </a:lnTo>
                  <a:lnTo>
                    <a:pt x="414631" y="776123"/>
                  </a:lnTo>
                  <a:lnTo>
                    <a:pt x="387141" y="810888"/>
                  </a:lnTo>
                  <a:lnTo>
                    <a:pt x="360476" y="846233"/>
                  </a:lnTo>
                  <a:lnTo>
                    <a:pt x="334650" y="882147"/>
                  </a:lnTo>
                  <a:lnTo>
                    <a:pt x="309675" y="918618"/>
                  </a:lnTo>
                  <a:lnTo>
                    <a:pt x="285566" y="955632"/>
                  </a:lnTo>
                  <a:lnTo>
                    <a:pt x="262335" y="993179"/>
                  </a:lnTo>
                  <a:lnTo>
                    <a:pt x="239994" y="1031246"/>
                  </a:lnTo>
                  <a:lnTo>
                    <a:pt x="218559" y="1069821"/>
                  </a:lnTo>
                  <a:lnTo>
                    <a:pt x="198040" y="1108892"/>
                  </a:lnTo>
                  <a:lnTo>
                    <a:pt x="178452" y="1148447"/>
                  </a:lnTo>
                  <a:lnTo>
                    <a:pt x="159808" y="1188474"/>
                  </a:lnTo>
                  <a:lnTo>
                    <a:pt x="142121" y="1228960"/>
                  </a:lnTo>
                  <a:lnTo>
                    <a:pt x="125404" y="1269894"/>
                  </a:lnTo>
                  <a:lnTo>
                    <a:pt x="109671" y="1311263"/>
                  </a:lnTo>
                  <a:lnTo>
                    <a:pt x="94933" y="1353056"/>
                  </a:lnTo>
                  <a:lnTo>
                    <a:pt x="81205" y="1395260"/>
                  </a:lnTo>
                  <a:lnTo>
                    <a:pt x="68500" y="1437863"/>
                  </a:lnTo>
                  <a:lnTo>
                    <a:pt x="56831" y="1480853"/>
                  </a:lnTo>
                  <a:lnTo>
                    <a:pt x="46210" y="1524219"/>
                  </a:lnTo>
                  <a:lnTo>
                    <a:pt x="36652" y="1567947"/>
                  </a:lnTo>
                  <a:lnTo>
                    <a:pt x="28169" y="1612026"/>
                  </a:lnTo>
                  <a:lnTo>
                    <a:pt x="20774" y="1656443"/>
                  </a:lnTo>
                  <a:lnTo>
                    <a:pt x="14481" y="1701187"/>
                  </a:lnTo>
                  <a:lnTo>
                    <a:pt x="9303" y="1746246"/>
                  </a:lnTo>
                  <a:lnTo>
                    <a:pt x="5252" y="1791607"/>
                  </a:lnTo>
                  <a:lnTo>
                    <a:pt x="2343" y="1837258"/>
                  </a:lnTo>
                  <a:lnTo>
                    <a:pt x="588" y="1883188"/>
                  </a:lnTo>
                  <a:lnTo>
                    <a:pt x="0" y="1929384"/>
                  </a:lnTo>
                  <a:lnTo>
                    <a:pt x="782" y="1982424"/>
                  </a:lnTo>
                  <a:lnTo>
                    <a:pt x="3113" y="2035093"/>
                  </a:lnTo>
                  <a:lnTo>
                    <a:pt x="6973" y="2087379"/>
                  </a:lnTo>
                  <a:lnTo>
                    <a:pt x="12337" y="2139267"/>
                  </a:lnTo>
                  <a:lnTo>
                    <a:pt x="19186" y="2190744"/>
                  </a:lnTo>
                  <a:lnTo>
                    <a:pt x="27495" y="2241798"/>
                  </a:lnTo>
                  <a:lnTo>
                    <a:pt x="37244" y="2292413"/>
                  </a:lnTo>
                  <a:lnTo>
                    <a:pt x="48410" y="2342578"/>
                  </a:lnTo>
                  <a:lnTo>
                    <a:pt x="60972" y="2392278"/>
                  </a:lnTo>
                  <a:lnTo>
                    <a:pt x="74907" y="2441501"/>
                  </a:lnTo>
                  <a:lnTo>
                    <a:pt x="90192" y="2490233"/>
                  </a:lnTo>
                  <a:lnTo>
                    <a:pt x="106807" y="2538460"/>
                  </a:lnTo>
                  <a:lnTo>
                    <a:pt x="124730" y="2586169"/>
                  </a:lnTo>
                  <a:lnTo>
                    <a:pt x="143937" y="2633346"/>
                  </a:lnTo>
                  <a:lnTo>
                    <a:pt x="164407" y="2679980"/>
                  </a:lnTo>
                  <a:lnTo>
                    <a:pt x="176573" y="2705798"/>
                  </a:lnTo>
                  <a:lnTo>
                    <a:pt x="3011614" y="2705798"/>
                  </a:lnTo>
                  <a:close/>
                </a:path>
              </a:pathLst>
            </a:custGeom>
            <a:solidFill>
              <a:srgbClr val="0845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743683" y="11055"/>
            <a:ext cx="4598064" cy="845878"/>
            <a:chOff x="652272" y="12191"/>
            <a:chExt cx="4032885" cy="932815"/>
          </a:xfrm>
        </p:grpSpPr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84319" y="694943"/>
              <a:ext cx="121919" cy="2468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37432" y="694943"/>
              <a:ext cx="246887" cy="23469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90544" y="694943"/>
              <a:ext cx="246887" cy="21335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77183" y="694943"/>
              <a:ext cx="213359" cy="1920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66872" y="694943"/>
              <a:ext cx="210311" cy="17373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23616" y="694943"/>
              <a:ext cx="143255" cy="1554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88336" y="694943"/>
              <a:ext cx="335279" cy="14325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21279" y="694943"/>
              <a:ext cx="67055" cy="11277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17648" y="694943"/>
              <a:ext cx="103631" cy="10667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414016" y="694943"/>
              <a:ext cx="103631" cy="9753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46960" y="694943"/>
              <a:ext cx="67055" cy="8839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279904" y="694943"/>
              <a:ext cx="67055" cy="8229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816608" y="694943"/>
              <a:ext cx="463295" cy="762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14855" y="320294"/>
              <a:ext cx="3169920" cy="62458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19912" y="12191"/>
              <a:ext cx="893063" cy="52730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52272" y="12191"/>
              <a:ext cx="167638" cy="43586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965960" y="12953"/>
              <a:ext cx="335280" cy="30099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79447" y="314451"/>
              <a:ext cx="512063" cy="38354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55776" y="12444"/>
              <a:ext cx="685800" cy="636779"/>
            </a:xfrm>
            <a:prstGeom prst="rect">
              <a:avLst/>
            </a:prstGeom>
          </p:spPr>
        </p:pic>
      </p:grpSp>
      <p:grpSp>
        <p:nvGrpSpPr>
          <p:cNvPr id="233" name="object 37"/>
          <p:cNvGrpSpPr/>
          <p:nvPr/>
        </p:nvGrpSpPr>
        <p:grpSpPr>
          <a:xfrm>
            <a:off x="201560" y="11055"/>
            <a:ext cx="2331973" cy="1614595"/>
            <a:chOff x="176784" y="12191"/>
            <a:chExt cx="2045335" cy="1780539"/>
          </a:xfrm>
        </p:grpSpPr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19911" y="1350264"/>
              <a:ext cx="475488" cy="44196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87095" y="12445"/>
              <a:ext cx="1834895" cy="163652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98120" y="12191"/>
              <a:ext cx="582168" cy="85953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15694" y="1003045"/>
              <a:ext cx="204215" cy="34416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298447" y="1203959"/>
              <a:ext cx="527304" cy="48463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76784" y="347471"/>
              <a:ext cx="234694" cy="30784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19911" y="451104"/>
              <a:ext cx="82295" cy="18287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78536" y="295655"/>
              <a:ext cx="341374" cy="38100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19911" y="725423"/>
              <a:ext cx="73151" cy="16154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03503" y="542543"/>
              <a:ext cx="880871" cy="112166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16279" y="890016"/>
              <a:ext cx="103630" cy="22859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94231" y="12191"/>
              <a:ext cx="609600" cy="68275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42872" y="694943"/>
              <a:ext cx="70103" cy="85343"/>
            </a:xfrm>
            <a:prstGeom prst="rect">
              <a:avLst/>
            </a:prstGeom>
          </p:spPr>
        </p:pic>
      </p:grpSp>
      <p:grpSp>
        <p:nvGrpSpPr>
          <p:cNvPr id="238" name="object 51"/>
          <p:cNvGrpSpPr/>
          <p:nvPr/>
        </p:nvGrpSpPr>
        <p:grpSpPr>
          <a:xfrm>
            <a:off x="7766970" y="290442"/>
            <a:ext cx="2467360" cy="566606"/>
            <a:chOff x="6812280" y="320293"/>
            <a:chExt cx="2164080" cy="624840"/>
          </a:xfrm>
        </p:grpSpPr>
        <p:pic>
          <p:nvPicPr>
            <p:cNvPr id="52" name="object 5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964168" y="697991"/>
              <a:ext cx="12192" cy="15283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854440" y="709886"/>
              <a:ext cx="109727" cy="22005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772144" y="697991"/>
              <a:ext cx="82295" cy="22570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662416" y="697991"/>
              <a:ext cx="109727" cy="20493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552688" y="697991"/>
              <a:ext cx="109727" cy="20447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470392" y="697991"/>
              <a:ext cx="82295" cy="19812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321040" y="697991"/>
              <a:ext cx="149351" cy="18897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171688" y="697991"/>
              <a:ext cx="149351" cy="17373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052816" y="697991"/>
              <a:ext cx="118871" cy="15849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933944" y="697991"/>
              <a:ext cx="118871" cy="14630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821168" y="697991"/>
              <a:ext cx="112775" cy="13106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711440" y="697991"/>
              <a:ext cx="109727" cy="11887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598664" y="697991"/>
              <a:ext cx="112775" cy="10668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482840" y="697991"/>
              <a:ext cx="115823" cy="9448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367016" y="697991"/>
              <a:ext cx="115823" cy="8229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110984" y="697991"/>
              <a:ext cx="256031" cy="7010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812280" y="320293"/>
              <a:ext cx="2154935" cy="624585"/>
            </a:xfrm>
            <a:prstGeom prst="rect">
              <a:avLst/>
            </a:prstGeom>
          </p:spPr>
        </p:pic>
      </p:grpSp>
      <p:grpSp>
        <p:nvGrpSpPr>
          <p:cNvPr id="245" name="object 69"/>
          <p:cNvGrpSpPr/>
          <p:nvPr/>
        </p:nvGrpSpPr>
        <p:grpSpPr>
          <a:xfrm>
            <a:off x="6269178" y="11055"/>
            <a:ext cx="1731061" cy="481384"/>
            <a:chOff x="5498591" y="12191"/>
            <a:chExt cx="1518285" cy="530860"/>
          </a:xfrm>
        </p:grpSpPr>
        <p:pic>
          <p:nvPicPr>
            <p:cNvPr id="70" name="object 7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952743" y="12953"/>
              <a:ext cx="734568" cy="52959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513575" y="12953"/>
              <a:ext cx="502920" cy="28067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873495" y="12191"/>
              <a:ext cx="79247" cy="30175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498591" y="12191"/>
              <a:ext cx="374903" cy="320040"/>
            </a:xfrm>
            <a:prstGeom prst="rect">
              <a:avLst/>
            </a:prstGeom>
          </p:spPr>
        </p:pic>
      </p:grpSp>
      <p:grpSp>
        <p:nvGrpSpPr>
          <p:cNvPr id="248" name="object 74"/>
          <p:cNvGrpSpPr/>
          <p:nvPr/>
        </p:nvGrpSpPr>
        <p:grpSpPr>
          <a:xfrm>
            <a:off x="7475057" y="11286"/>
            <a:ext cx="1188791" cy="726683"/>
            <a:chOff x="6556247" y="12446"/>
            <a:chExt cx="1042669" cy="801370"/>
          </a:xfrm>
        </p:grpSpPr>
        <p:pic>
          <p:nvPicPr>
            <p:cNvPr id="75" name="object 7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266431" y="15494"/>
              <a:ext cx="332232" cy="29845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979919" y="314959"/>
              <a:ext cx="512063" cy="38607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922007" y="685800"/>
              <a:ext cx="18288" cy="12191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766559" y="12446"/>
              <a:ext cx="478536" cy="42037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556247" y="381254"/>
              <a:ext cx="237744" cy="26797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672071" y="515364"/>
              <a:ext cx="259079" cy="298450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867143" y="25144"/>
              <a:ext cx="649224" cy="609600"/>
            </a:xfrm>
            <a:prstGeom prst="rect">
              <a:avLst/>
            </a:prstGeom>
          </p:spPr>
        </p:pic>
      </p:grpSp>
      <p:pic>
        <p:nvPicPr>
          <p:cNvPr id="82" name="object 82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7735693" y="857740"/>
            <a:ext cx="340564" cy="350097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6484637" y="796012"/>
            <a:ext cx="1035596" cy="829179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7071938" y="305184"/>
            <a:ext cx="403118" cy="302880"/>
          </a:xfrm>
          <a:prstGeom prst="rect">
            <a:avLst/>
          </a:prstGeom>
        </p:spPr>
      </p:pic>
      <p:grpSp>
        <p:nvGrpSpPr>
          <p:cNvPr id="253" name="object 85"/>
          <p:cNvGrpSpPr/>
          <p:nvPr/>
        </p:nvGrpSpPr>
        <p:grpSpPr>
          <a:xfrm>
            <a:off x="6244851" y="11055"/>
            <a:ext cx="1866448" cy="1523040"/>
            <a:chOff x="5477255" y="12191"/>
            <a:chExt cx="1637030" cy="1679575"/>
          </a:xfrm>
        </p:grpSpPr>
        <p:pic>
          <p:nvPicPr>
            <p:cNvPr id="86" name="object 86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699503" y="817624"/>
              <a:ext cx="225551" cy="255269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443472" y="524510"/>
              <a:ext cx="225551" cy="252729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556247" y="653541"/>
              <a:ext cx="256031" cy="288290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315455" y="595628"/>
              <a:ext cx="536447" cy="608329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913119" y="1006855"/>
              <a:ext cx="569976" cy="645159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6598919" y="1344930"/>
              <a:ext cx="515111" cy="346710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6483095" y="1207008"/>
              <a:ext cx="414527" cy="45720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477255" y="345185"/>
              <a:ext cx="600456" cy="529589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5779007" y="295655"/>
              <a:ext cx="423672" cy="38100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903975" y="680719"/>
              <a:ext cx="289560" cy="32512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080759" y="545591"/>
              <a:ext cx="234696" cy="259079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016751" y="673861"/>
              <a:ext cx="768096" cy="862330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6394703" y="12191"/>
              <a:ext cx="371855" cy="365759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6931152" y="637030"/>
              <a:ext cx="82296" cy="143257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6687311" y="293623"/>
              <a:ext cx="179832" cy="218440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6793991" y="433832"/>
              <a:ext cx="185927" cy="248920"/>
            </a:xfrm>
            <a:prstGeom prst="rect">
              <a:avLst/>
            </a:prstGeom>
          </p:spPr>
        </p:pic>
      </p:grpSp>
      <p:grpSp>
        <p:nvGrpSpPr>
          <p:cNvPr id="256" name="object 102"/>
          <p:cNvGrpSpPr/>
          <p:nvPr/>
        </p:nvGrpSpPr>
        <p:grpSpPr>
          <a:xfrm>
            <a:off x="8242196" y="404051"/>
            <a:ext cx="1597123" cy="130135"/>
            <a:chOff x="7229093" y="445579"/>
            <a:chExt cx="1400810" cy="143510"/>
          </a:xfrm>
        </p:grpSpPr>
        <p:pic>
          <p:nvPicPr>
            <p:cNvPr id="103" name="object 103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229093" y="445579"/>
              <a:ext cx="439483" cy="143446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689913" y="445579"/>
              <a:ext cx="82296" cy="140398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7793545" y="445579"/>
              <a:ext cx="836294" cy="143510"/>
            </a:xfrm>
            <a:custGeom>
              <a:avLst/>
              <a:gdLst/>
              <a:ahLst/>
              <a:cxnLst/>
              <a:rect l="l" t="t" r="r" b="b"/>
              <a:pathLst>
                <a:path w="836295" h="143509">
                  <a:moveTo>
                    <a:pt x="125158" y="0"/>
                  </a:moveTo>
                  <a:lnTo>
                    <a:pt x="119062" y="3048"/>
                  </a:lnTo>
                  <a:lnTo>
                    <a:pt x="109918" y="3048"/>
                  </a:lnTo>
                  <a:lnTo>
                    <a:pt x="103822" y="0"/>
                  </a:lnTo>
                  <a:lnTo>
                    <a:pt x="103822" y="91440"/>
                  </a:lnTo>
                  <a:lnTo>
                    <a:pt x="94195" y="80060"/>
                  </a:lnTo>
                  <a:lnTo>
                    <a:pt x="84010" y="68961"/>
                  </a:lnTo>
                  <a:lnTo>
                    <a:pt x="64198" y="48768"/>
                  </a:lnTo>
                  <a:lnTo>
                    <a:pt x="45885" y="25527"/>
                  </a:lnTo>
                  <a:lnTo>
                    <a:pt x="36677" y="13195"/>
                  </a:lnTo>
                  <a:lnTo>
                    <a:pt x="27432" y="0"/>
                  </a:lnTo>
                  <a:lnTo>
                    <a:pt x="24384" y="3048"/>
                  </a:lnTo>
                  <a:lnTo>
                    <a:pt x="9144" y="3048"/>
                  </a:lnTo>
                  <a:lnTo>
                    <a:pt x="0" y="0"/>
                  </a:lnTo>
                  <a:lnTo>
                    <a:pt x="0" y="42672"/>
                  </a:lnTo>
                  <a:lnTo>
                    <a:pt x="3048" y="45720"/>
                  </a:lnTo>
                  <a:lnTo>
                    <a:pt x="3048" y="97536"/>
                  </a:lnTo>
                  <a:lnTo>
                    <a:pt x="0" y="100584"/>
                  </a:lnTo>
                  <a:lnTo>
                    <a:pt x="0" y="140398"/>
                  </a:lnTo>
                  <a:lnTo>
                    <a:pt x="21336" y="140398"/>
                  </a:lnTo>
                  <a:lnTo>
                    <a:pt x="21336" y="48768"/>
                  </a:lnTo>
                  <a:lnTo>
                    <a:pt x="30975" y="60198"/>
                  </a:lnTo>
                  <a:lnTo>
                    <a:pt x="51498" y="83058"/>
                  </a:lnTo>
                  <a:lnTo>
                    <a:pt x="61150" y="94488"/>
                  </a:lnTo>
                  <a:lnTo>
                    <a:pt x="70332" y="106032"/>
                  </a:lnTo>
                  <a:lnTo>
                    <a:pt x="79819" y="117525"/>
                  </a:lnTo>
                  <a:lnTo>
                    <a:pt x="89865" y="128968"/>
                  </a:lnTo>
                  <a:lnTo>
                    <a:pt x="100774" y="140398"/>
                  </a:lnTo>
                  <a:lnTo>
                    <a:pt x="125158" y="140398"/>
                  </a:lnTo>
                  <a:lnTo>
                    <a:pt x="122110" y="134302"/>
                  </a:lnTo>
                  <a:lnTo>
                    <a:pt x="122110" y="15240"/>
                  </a:lnTo>
                  <a:lnTo>
                    <a:pt x="125158" y="12192"/>
                  </a:lnTo>
                  <a:lnTo>
                    <a:pt x="125158" y="0"/>
                  </a:lnTo>
                  <a:close/>
                </a:path>
                <a:path w="836295" h="143509">
                  <a:moveTo>
                    <a:pt x="247269" y="0"/>
                  </a:moveTo>
                  <a:lnTo>
                    <a:pt x="210502" y="3048"/>
                  </a:lnTo>
                  <a:lnTo>
                    <a:pt x="173926" y="3048"/>
                  </a:lnTo>
                  <a:lnTo>
                    <a:pt x="137350" y="0"/>
                  </a:lnTo>
                  <a:lnTo>
                    <a:pt x="140398" y="6096"/>
                  </a:lnTo>
                  <a:lnTo>
                    <a:pt x="140398" y="9144"/>
                  </a:lnTo>
                  <a:lnTo>
                    <a:pt x="137350" y="21336"/>
                  </a:lnTo>
                  <a:lnTo>
                    <a:pt x="140398" y="21336"/>
                  </a:lnTo>
                  <a:lnTo>
                    <a:pt x="146494" y="21336"/>
                  </a:lnTo>
                  <a:lnTo>
                    <a:pt x="149542" y="18288"/>
                  </a:lnTo>
                  <a:lnTo>
                    <a:pt x="173926" y="18288"/>
                  </a:lnTo>
                  <a:lnTo>
                    <a:pt x="176974" y="48768"/>
                  </a:lnTo>
                  <a:lnTo>
                    <a:pt x="176974" y="70104"/>
                  </a:lnTo>
                  <a:lnTo>
                    <a:pt x="176923" y="73533"/>
                  </a:lnTo>
                  <a:lnTo>
                    <a:pt x="176580" y="79248"/>
                  </a:lnTo>
                  <a:lnTo>
                    <a:pt x="175679" y="87249"/>
                  </a:lnTo>
                  <a:lnTo>
                    <a:pt x="173926" y="97536"/>
                  </a:lnTo>
                  <a:lnTo>
                    <a:pt x="173926" y="140398"/>
                  </a:lnTo>
                  <a:lnTo>
                    <a:pt x="176974" y="140398"/>
                  </a:lnTo>
                  <a:lnTo>
                    <a:pt x="210502" y="140398"/>
                  </a:lnTo>
                  <a:lnTo>
                    <a:pt x="213741" y="140398"/>
                  </a:lnTo>
                  <a:lnTo>
                    <a:pt x="210502" y="131254"/>
                  </a:lnTo>
                  <a:lnTo>
                    <a:pt x="210502" y="18288"/>
                  </a:lnTo>
                  <a:lnTo>
                    <a:pt x="238125" y="18288"/>
                  </a:lnTo>
                  <a:lnTo>
                    <a:pt x="241173" y="21336"/>
                  </a:lnTo>
                  <a:lnTo>
                    <a:pt x="247269" y="21336"/>
                  </a:lnTo>
                  <a:lnTo>
                    <a:pt x="247269" y="0"/>
                  </a:lnTo>
                  <a:close/>
                </a:path>
                <a:path w="836295" h="143509">
                  <a:moveTo>
                    <a:pt x="363093" y="140398"/>
                  </a:moveTo>
                  <a:lnTo>
                    <a:pt x="362521" y="135737"/>
                  </a:lnTo>
                  <a:lnTo>
                    <a:pt x="360807" y="130492"/>
                  </a:lnTo>
                  <a:lnTo>
                    <a:pt x="357949" y="124117"/>
                  </a:lnTo>
                  <a:lnTo>
                    <a:pt x="350901" y="109918"/>
                  </a:lnTo>
                  <a:lnTo>
                    <a:pt x="347853" y="100584"/>
                  </a:lnTo>
                  <a:lnTo>
                    <a:pt x="344805" y="94488"/>
                  </a:lnTo>
                  <a:lnTo>
                    <a:pt x="342519" y="87680"/>
                  </a:lnTo>
                  <a:lnTo>
                    <a:pt x="340233" y="81153"/>
                  </a:lnTo>
                  <a:lnTo>
                    <a:pt x="337947" y="75209"/>
                  </a:lnTo>
                  <a:lnTo>
                    <a:pt x="335661" y="70104"/>
                  </a:lnTo>
                  <a:lnTo>
                    <a:pt x="330555" y="53581"/>
                  </a:lnTo>
                  <a:lnTo>
                    <a:pt x="324612" y="36195"/>
                  </a:lnTo>
                  <a:lnTo>
                    <a:pt x="311277" y="0"/>
                  </a:lnTo>
                  <a:lnTo>
                    <a:pt x="308229" y="0"/>
                  </a:lnTo>
                  <a:lnTo>
                    <a:pt x="308229" y="85344"/>
                  </a:lnTo>
                  <a:lnTo>
                    <a:pt x="274701" y="85344"/>
                  </a:lnTo>
                  <a:lnTo>
                    <a:pt x="277749" y="79248"/>
                  </a:lnTo>
                  <a:lnTo>
                    <a:pt x="277749" y="73152"/>
                  </a:lnTo>
                  <a:lnTo>
                    <a:pt x="280797" y="70104"/>
                  </a:lnTo>
                  <a:lnTo>
                    <a:pt x="280797" y="64008"/>
                  </a:lnTo>
                  <a:lnTo>
                    <a:pt x="289941" y="42672"/>
                  </a:lnTo>
                  <a:lnTo>
                    <a:pt x="292989" y="45720"/>
                  </a:lnTo>
                  <a:lnTo>
                    <a:pt x="292989" y="48768"/>
                  </a:lnTo>
                  <a:lnTo>
                    <a:pt x="296037" y="51816"/>
                  </a:lnTo>
                  <a:lnTo>
                    <a:pt x="296037" y="57912"/>
                  </a:lnTo>
                  <a:lnTo>
                    <a:pt x="299085" y="60960"/>
                  </a:lnTo>
                  <a:lnTo>
                    <a:pt x="299085" y="64008"/>
                  </a:lnTo>
                  <a:lnTo>
                    <a:pt x="302133" y="70104"/>
                  </a:lnTo>
                  <a:lnTo>
                    <a:pt x="305181" y="79248"/>
                  </a:lnTo>
                  <a:lnTo>
                    <a:pt x="308229" y="85344"/>
                  </a:lnTo>
                  <a:lnTo>
                    <a:pt x="308229" y="0"/>
                  </a:lnTo>
                  <a:lnTo>
                    <a:pt x="289941" y="0"/>
                  </a:lnTo>
                  <a:lnTo>
                    <a:pt x="283070" y="16535"/>
                  </a:lnTo>
                  <a:lnTo>
                    <a:pt x="276225" y="33909"/>
                  </a:lnTo>
                  <a:lnTo>
                    <a:pt x="262509" y="70104"/>
                  </a:lnTo>
                  <a:lnTo>
                    <a:pt x="255638" y="86664"/>
                  </a:lnTo>
                  <a:lnTo>
                    <a:pt x="248780" y="104114"/>
                  </a:lnTo>
                  <a:lnTo>
                    <a:pt x="235077" y="140398"/>
                  </a:lnTo>
                  <a:lnTo>
                    <a:pt x="256413" y="140398"/>
                  </a:lnTo>
                  <a:lnTo>
                    <a:pt x="260451" y="127787"/>
                  </a:lnTo>
                  <a:lnTo>
                    <a:pt x="266268" y="108178"/>
                  </a:lnTo>
                  <a:lnTo>
                    <a:pt x="268605" y="100584"/>
                  </a:lnTo>
                  <a:lnTo>
                    <a:pt x="274701" y="100584"/>
                  </a:lnTo>
                  <a:lnTo>
                    <a:pt x="308229" y="100584"/>
                  </a:lnTo>
                  <a:lnTo>
                    <a:pt x="311277" y="100584"/>
                  </a:lnTo>
                  <a:lnTo>
                    <a:pt x="317373" y="122110"/>
                  </a:lnTo>
                  <a:lnTo>
                    <a:pt x="323469" y="140398"/>
                  </a:lnTo>
                  <a:lnTo>
                    <a:pt x="363093" y="140398"/>
                  </a:lnTo>
                  <a:close/>
                </a:path>
                <a:path w="836295" h="143509">
                  <a:moveTo>
                    <a:pt x="460819" y="0"/>
                  </a:moveTo>
                  <a:lnTo>
                    <a:pt x="424243" y="3048"/>
                  </a:lnTo>
                  <a:lnTo>
                    <a:pt x="387667" y="3048"/>
                  </a:lnTo>
                  <a:lnTo>
                    <a:pt x="350901" y="0"/>
                  </a:lnTo>
                  <a:lnTo>
                    <a:pt x="350901" y="6096"/>
                  </a:lnTo>
                  <a:lnTo>
                    <a:pt x="353949" y="9144"/>
                  </a:lnTo>
                  <a:lnTo>
                    <a:pt x="350901" y="21336"/>
                  </a:lnTo>
                  <a:lnTo>
                    <a:pt x="353949" y="21336"/>
                  </a:lnTo>
                  <a:lnTo>
                    <a:pt x="360045" y="21336"/>
                  </a:lnTo>
                  <a:lnTo>
                    <a:pt x="363093" y="18288"/>
                  </a:lnTo>
                  <a:lnTo>
                    <a:pt x="387667" y="18288"/>
                  </a:lnTo>
                  <a:lnTo>
                    <a:pt x="390715" y="48768"/>
                  </a:lnTo>
                  <a:lnTo>
                    <a:pt x="390715" y="70104"/>
                  </a:lnTo>
                  <a:lnTo>
                    <a:pt x="390664" y="73533"/>
                  </a:lnTo>
                  <a:lnTo>
                    <a:pt x="390334" y="79248"/>
                  </a:lnTo>
                  <a:lnTo>
                    <a:pt x="389420" y="87249"/>
                  </a:lnTo>
                  <a:lnTo>
                    <a:pt x="387667" y="97536"/>
                  </a:lnTo>
                  <a:lnTo>
                    <a:pt x="387667" y="140398"/>
                  </a:lnTo>
                  <a:lnTo>
                    <a:pt x="390715" y="140398"/>
                  </a:lnTo>
                  <a:lnTo>
                    <a:pt x="424243" y="140398"/>
                  </a:lnTo>
                  <a:lnTo>
                    <a:pt x="427291" y="140398"/>
                  </a:lnTo>
                  <a:lnTo>
                    <a:pt x="424243" y="131254"/>
                  </a:lnTo>
                  <a:lnTo>
                    <a:pt x="424243" y="18288"/>
                  </a:lnTo>
                  <a:lnTo>
                    <a:pt x="451675" y="18288"/>
                  </a:lnTo>
                  <a:lnTo>
                    <a:pt x="454723" y="21336"/>
                  </a:lnTo>
                  <a:lnTo>
                    <a:pt x="460819" y="21336"/>
                  </a:lnTo>
                  <a:lnTo>
                    <a:pt x="460819" y="0"/>
                  </a:lnTo>
                  <a:close/>
                </a:path>
                <a:path w="836295" h="143509">
                  <a:moveTo>
                    <a:pt x="515683" y="0"/>
                  </a:moveTo>
                  <a:lnTo>
                    <a:pt x="503491" y="3048"/>
                  </a:lnTo>
                  <a:lnTo>
                    <a:pt x="488251" y="3048"/>
                  </a:lnTo>
                  <a:lnTo>
                    <a:pt x="476059" y="0"/>
                  </a:lnTo>
                  <a:lnTo>
                    <a:pt x="476059" y="12192"/>
                  </a:lnTo>
                  <a:lnTo>
                    <a:pt x="479107" y="24384"/>
                  </a:lnTo>
                  <a:lnTo>
                    <a:pt x="479107" y="119062"/>
                  </a:lnTo>
                  <a:lnTo>
                    <a:pt x="476059" y="128206"/>
                  </a:lnTo>
                  <a:lnTo>
                    <a:pt x="476059" y="140398"/>
                  </a:lnTo>
                  <a:lnTo>
                    <a:pt x="515683" y="140398"/>
                  </a:lnTo>
                  <a:lnTo>
                    <a:pt x="515683" y="134302"/>
                  </a:lnTo>
                  <a:lnTo>
                    <a:pt x="512635" y="131254"/>
                  </a:lnTo>
                  <a:lnTo>
                    <a:pt x="512635" y="24384"/>
                  </a:lnTo>
                  <a:lnTo>
                    <a:pt x="515683" y="12192"/>
                  </a:lnTo>
                  <a:lnTo>
                    <a:pt x="515683" y="0"/>
                  </a:lnTo>
                  <a:close/>
                </a:path>
                <a:path w="836295" h="143509">
                  <a:moveTo>
                    <a:pt x="692658" y="67056"/>
                  </a:moveTo>
                  <a:lnTo>
                    <a:pt x="679792" y="26771"/>
                  </a:lnTo>
                  <a:lnTo>
                    <a:pt x="656082" y="8039"/>
                  </a:lnTo>
                  <a:lnTo>
                    <a:pt x="656082" y="70104"/>
                  </a:lnTo>
                  <a:lnTo>
                    <a:pt x="655027" y="83235"/>
                  </a:lnTo>
                  <a:lnTo>
                    <a:pt x="636981" y="120497"/>
                  </a:lnTo>
                  <a:lnTo>
                    <a:pt x="613410" y="128206"/>
                  </a:lnTo>
                  <a:lnTo>
                    <a:pt x="604786" y="127546"/>
                  </a:lnTo>
                  <a:lnTo>
                    <a:pt x="597027" y="125158"/>
                  </a:lnTo>
                  <a:lnTo>
                    <a:pt x="589826" y="120497"/>
                  </a:lnTo>
                  <a:lnTo>
                    <a:pt x="582930" y="112966"/>
                  </a:lnTo>
                  <a:lnTo>
                    <a:pt x="579882" y="109918"/>
                  </a:lnTo>
                  <a:lnTo>
                    <a:pt x="576834" y="103822"/>
                  </a:lnTo>
                  <a:lnTo>
                    <a:pt x="573786" y="94488"/>
                  </a:lnTo>
                  <a:lnTo>
                    <a:pt x="573786" y="70104"/>
                  </a:lnTo>
                  <a:lnTo>
                    <a:pt x="582930" y="27432"/>
                  </a:lnTo>
                  <a:lnTo>
                    <a:pt x="613410" y="12192"/>
                  </a:lnTo>
                  <a:lnTo>
                    <a:pt x="622452" y="13296"/>
                  </a:lnTo>
                  <a:lnTo>
                    <a:pt x="652272" y="46482"/>
                  </a:lnTo>
                  <a:lnTo>
                    <a:pt x="656082" y="70104"/>
                  </a:lnTo>
                  <a:lnTo>
                    <a:pt x="656082" y="8039"/>
                  </a:lnTo>
                  <a:lnTo>
                    <a:pt x="648462" y="4572"/>
                  </a:lnTo>
                  <a:lnTo>
                    <a:pt x="633603" y="1143"/>
                  </a:lnTo>
                  <a:lnTo>
                    <a:pt x="616458" y="0"/>
                  </a:lnTo>
                  <a:lnTo>
                    <a:pt x="597496" y="1143"/>
                  </a:lnTo>
                  <a:lnTo>
                    <a:pt x="555307" y="18288"/>
                  </a:lnTo>
                  <a:lnTo>
                    <a:pt x="535584" y="56007"/>
                  </a:lnTo>
                  <a:lnTo>
                    <a:pt x="533971" y="73152"/>
                  </a:lnTo>
                  <a:lnTo>
                    <a:pt x="535584" y="88569"/>
                  </a:lnTo>
                  <a:lnTo>
                    <a:pt x="555307" y="125158"/>
                  </a:lnTo>
                  <a:lnTo>
                    <a:pt x="573786" y="136817"/>
                  </a:lnTo>
                  <a:lnTo>
                    <a:pt x="578332" y="138874"/>
                  </a:lnTo>
                  <a:lnTo>
                    <a:pt x="593204" y="142303"/>
                  </a:lnTo>
                  <a:lnTo>
                    <a:pt x="610362" y="143446"/>
                  </a:lnTo>
                  <a:lnTo>
                    <a:pt x="629310" y="142265"/>
                  </a:lnTo>
                  <a:lnTo>
                    <a:pt x="671322" y="122110"/>
                  </a:lnTo>
                  <a:lnTo>
                    <a:pt x="691032" y="84239"/>
                  </a:lnTo>
                  <a:lnTo>
                    <a:pt x="692658" y="67056"/>
                  </a:lnTo>
                  <a:close/>
                </a:path>
                <a:path w="836295" h="143509">
                  <a:moveTo>
                    <a:pt x="836104" y="0"/>
                  </a:moveTo>
                  <a:lnTo>
                    <a:pt x="830008" y="3048"/>
                  </a:lnTo>
                  <a:lnTo>
                    <a:pt x="820864" y="3048"/>
                  </a:lnTo>
                  <a:lnTo>
                    <a:pt x="814768" y="0"/>
                  </a:lnTo>
                  <a:lnTo>
                    <a:pt x="814768" y="91440"/>
                  </a:lnTo>
                  <a:lnTo>
                    <a:pt x="805141" y="80060"/>
                  </a:lnTo>
                  <a:lnTo>
                    <a:pt x="794956" y="68961"/>
                  </a:lnTo>
                  <a:lnTo>
                    <a:pt x="775144" y="48768"/>
                  </a:lnTo>
                  <a:lnTo>
                    <a:pt x="756856" y="25527"/>
                  </a:lnTo>
                  <a:lnTo>
                    <a:pt x="747712" y="13195"/>
                  </a:lnTo>
                  <a:lnTo>
                    <a:pt x="738568" y="0"/>
                  </a:lnTo>
                  <a:lnTo>
                    <a:pt x="735520" y="3048"/>
                  </a:lnTo>
                  <a:lnTo>
                    <a:pt x="720090" y="3048"/>
                  </a:lnTo>
                  <a:lnTo>
                    <a:pt x="710946" y="0"/>
                  </a:lnTo>
                  <a:lnTo>
                    <a:pt x="710946" y="42672"/>
                  </a:lnTo>
                  <a:lnTo>
                    <a:pt x="713994" y="45720"/>
                  </a:lnTo>
                  <a:lnTo>
                    <a:pt x="713994" y="97536"/>
                  </a:lnTo>
                  <a:lnTo>
                    <a:pt x="710946" y="100584"/>
                  </a:lnTo>
                  <a:lnTo>
                    <a:pt x="710946" y="140398"/>
                  </a:lnTo>
                  <a:lnTo>
                    <a:pt x="732472" y="140398"/>
                  </a:lnTo>
                  <a:lnTo>
                    <a:pt x="732472" y="48768"/>
                  </a:lnTo>
                  <a:lnTo>
                    <a:pt x="742086" y="60198"/>
                  </a:lnTo>
                  <a:lnTo>
                    <a:pt x="762469" y="83058"/>
                  </a:lnTo>
                  <a:lnTo>
                    <a:pt x="772096" y="94488"/>
                  </a:lnTo>
                  <a:lnTo>
                    <a:pt x="781278" y="106032"/>
                  </a:lnTo>
                  <a:lnTo>
                    <a:pt x="790765" y="117525"/>
                  </a:lnTo>
                  <a:lnTo>
                    <a:pt x="800811" y="128968"/>
                  </a:lnTo>
                  <a:lnTo>
                    <a:pt x="811720" y="140398"/>
                  </a:lnTo>
                  <a:lnTo>
                    <a:pt x="836104" y="140398"/>
                  </a:lnTo>
                  <a:lnTo>
                    <a:pt x="833056" y="134302"/>
                  </a:lnTo>
                  <a:lnTo>
                    <a:pt x="833056" y="15240"/>
                  </a:lnTo>
                  <a:lnTo>
                    <a:pt x="836104" y="12192"/>
                  </a:lnTo>
                  <a:lnTo>
                    <a:pt x="8361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2" name="object 106"/>
          <p:cNvGrpSpPr/>
          <p:nvPr/>
        </p:nvGrpSpPr>
        <p:grpSpPr>
          <a:xfrm>
            <a:off x="8155318" y="732441"/>
            <a:ext cx="3684388" cy="275241"/>
            <a:chOff x="7152893" y="807719"/>
            <a:chExt cx="3231515" cy="303530"/>
          </a:xfrm>
        </p:grpSpPr>
        <p:pic>
          <p:nvPicPr>
            <p:cNvPr id="107" name="object 107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158989" y="807719"/>
              <a:ext cx="2691193" cy="303276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9893299" y="807719"/>
              <a:ext cx="487806" cy="101726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7152893" y="988885"/>
              <a:ext cx="3231515" cy="97790"/>
            </a:xfrm>
            <a:custGeom>
              <a:avLst/>
              <a:gdLst/>
              <a:ahLst/>
              <a:cxnLst/>
              <a:rect l="l" t="t" r="r" b="b"/>
              <a:pathLst>
                <a:path w="3231515" h="97790">
                  <a:moveTo>
                    <a:pt x="30480" y="33528"/>
                  </a:moveTo>
                  <a:lnTo>
                    <a:pt x="18288" y="33528"/>
                  </a:lnTo>
                  <a:lnTo>
                    <a:pt x="0" y="61150"/>
                  </a:lnTo>
                  <a:lnTo>
                    <a:pt x="9144" y="73355"/>
                  </a:lnTo>
                  <a:lnTo>
                    <a:pt x="18288" y="85534"/>
                  </a:lnTo>
                  <a:lnTo>
                    <a:pt x="30480" y="85534"/>
                  </a:lnTo>
                  <a:lnTo>
                    <a:pt x="9144" y="61150"/>
                  </a:lnTo>
                  <a:lnTo>
                    <a:pt x="30480" y="33528"/>
                  </a:lnTo>
                  <a:close/>
                </a:path>
                <a:path w="3231515" h="97790">
                  <a:moveTo>
                    <a:pt x="51816" y="33528"/>
                  </a:moveTo>
                  <a:lnTo>
                    <a:pt x="42672" y="33528"/>
                  </a:lnTo>
                  <a:lnTo>
                    <a:pt x="24384" y="61150"/>
                  </a:lnTo>
                  <a:lnTo>
                    <a:pt x="33528" y="73342"/>
                  </a:lnTo>
                  <a:lnTo>
                    <a:pt x="42672" y="85534"/>
                  </a:lnTo>
                  <a:lnTo>
                    <a:pt x="51816" y="85534"/>
                  </a:lnTo>
                  <a:lnTo>
                    <a:pt x="33528" y="61150"/>
                  </a:lnTo>
                  <a:lnTo>
                    <a:pt x="51816" y="33528"/>
                  </a:lnTo>
                  <a:close/>
                </a:path>
                <a:path w="3231515" h="97790">
                  <a:moveTo>
                    <a:pt x="2743962" y="53530"/>
                  </a:moveTo>
                  <a:lnTo>
                    <a:pt x="2707386" y="53530"/>
                  </a:lnTo>
                  <a:lnTo>
                    <a:pt x="2707386" y="62674"/>
                  </a:lnTo>
                  <a:lnTo>
                    <a:pt x="2743962" y="62674"/>
                  </a:lnTo>
                  <a:lnTo>
                    <a:pt x="2743962" y="53530"/>
                  </a:lnTo>
                  <a:close/>
                </a:path>
                <a:path w="3231515" h="97790">
                  <a:moveTo>
                    <a:pt x="2828036" y="0"/>
                  </a:moveTo>
                  <a:lnTo>
                    <a:pt x="2816606" y="0"/>
                  </a:lnTo>
                  <a:lnTo>
                    <a:pt x="2816606" y="39624"/>
                  </a:lnTo>
                  <a:lnTo>
                    <a:pt x="2770886" y="39624"/>
                  </a:lnTo>
                  <a:lnTo>
                    <a:pt x="2770886" y="0"/>
                  </a:lnTo>
                  <a:lnTo>
                    <a:pt x="2758186" y="0"/>
                  </a:lnTo>
                  <a:lnTo>
                    <a:pt x="2758186" y="94678"/>
                  </a:lnTo>
                  <a:lnTo>
                    <a:pt x="2770886" y="94678"/>
                  </a:lnTo>
                  <a:lnTo>
                    <a:pt x="2770886" y="52006"/>
                  </a:lnTo>
                  <a:lnTo>
                    <a:pt x="2816606" y="52006"/>
                  </a:lnTo>
                  <a:lnTo>
                    <a:pt x="2816606" y="94678"/>
                  </a:lnTo>
                  <a:lnTo>
                    <a:pt x="2828036" y="94678"/>
                  </a:lnTo>
                  <a:lnTo>
                    <a:pt x="2828036" y="0"/>
                  </a:lnTo>
                  <a:close/>
                </a:path>
                <a:path w="3231515" h="97790">
                  <a:moveTo>
                    <a:pt x="2910840" y="61150"/>
                  </a:moveTo>
                  <a:lnTo>
                    <a:pt x="2908160" y="46329"/>
                  </a:lnTo>
                  <a:lnTo>
                    <a:pt x="2900934" y="34696"/>
                  </a:lnTo>
                  <a:lnTo>
                    <a:pt x="2898648" y="33070"/>
                  </a:lnTo>
                  <a:lnTo>
                    <a:pt x="2898648" y="61150"/>
                  </a:lnTo>
                  <a:lnTo>
                    <a:pt x="2897022" y="71869"/>
                  </a:lnTo>
                  <a:lnTo>
                    <a:pt x="2892552" y="80581"/>
                  </a:lnTo>
                  <a:lnTo>
                    <a:pt x="2885783" y="86448"/>
                  </a:lnTo>
                  <a:lnTo>
                    <a:pt x="2877312" y="88582"/>
                  </a:lnTo>
                  <a:lnTo>
                    <a:pt x="2868828" y="86448"/>
                  </a:lnTo>
                  <a:lnTo>
                    <a:pt x="2862072" y="80581"/>
                  </a:lnTo>
                  <a:lnTo>
                    <a:pt x="2857589" y="71869"/>
                  </a:lnTo>
                  <a:lnTo>
                    <a:pt x="2855976" y="61150"/>
                  </a:lnTo>
                  <a:lnTo>
                    <a:pt x="2857157" y="51701"/>
                  </a:lnTo>
                  <a:lnTo>
                    <a:pt x="2860929" y="42773"/>
                  </a:lnTo>
                  <a:lnTo>
                    <a:pt x="2867545" y="36131"/>
                  </a:lnTo>
                  <a:lnTo>
                    <a:pt x="2877312" y="33528"/>
                  </a:lnTo>
                  <a:lnTo>
                    <a:pt x="2887065" y="36131"/>
                  </a:lnTo>
                  <a:lnTo>
                    <a:pt x="2893695" y="42773"/>
                  </a:lnTo>
                  <a:lnTo>
                    <a:pt x="2897454" y="51701"/>
                  </a:lnTo>
                  <a:lnTo>
                    <a:pt x="2898648" y="61150"/>
                  </a:lnTo>
                  <a:lnTo>
                    <a:pt x="2898648" y="33070"/>
                  </a:lnTo>
                  <a:lnTo>
                    <a:pt x="2890266" y="27101"/>
                  </a:lnTo>
                  <a:lnTo>
                    <a:pt x="2877312" y="24384"/>
                  </a:lnTo>
                  <a:lnTo>
                    <a:pt x="2864358" y="27101"/>
                  </a:lnTo>
                  <a:lnTo>
                    <a:pt x="2853690" y="34696"/>
                  </a:lnTo>
                  <a:lnTo>
                    <a:pt x="2846438" y="46329"/>
                  </a:lnTo>
                  <a:lnTo>
                    <a:pt x="2843784" y="61150"/>
                  </a:lnTo>
                  <a:lnTo>
                    <a:pt x="2846438" y="75869"/>
                  </a:lnTo>
                  <a:lnTo>
                    <a:pt x="2853690" y="87439"/>
                  </a:lnTo>
                  <a:lnTo>
                    <a:pt x="2855976" y="89065"/>
                  </a:lnTo>
                  <a:lnTo>
                    <a:pt x="2864358" y="95021"/>
                  </a:lnTo>
                  <a:lnTo>
                    <a:pt x="2877312" y="97726"/>
                  </a:lnTo>
                  <a:lnTo>
                    <a:pt x="2888970" y="95440"/>
                  </a:lnTo>
                  <a:lnTo>
                    <a:pt x="2898648" y="89319"/>
                  </a:lnTo>
                  <a:lnTo>
                    <a:pt x="2899791" y="88582"/>
                  </a:lnTo>
                  <a:lnTo>
                    <a:pt x="2907741" y="77152"/>
                  </a:lnTo>
                  <a:lnTo>
                    <a:pt x="2910840" y="61150"/>
                  </a:lnTo>
                  <a:close/>
                </a:path>
                <a:path w="3231515" h="97790">
                  <a:moveTo>
                    <a:pt x="2959798" y="27432"/>
                  </a:moveTo>
                  <a:lnTo>
                    <a:pt x="2956750" y="27432"/>
                  </a:lnTo>
                  <a:lnTo>
                    <a:pt x="2956750" y="24384"/>
                  </a:lnTo>
                  <a:lnTo>
                    <a:pt x="2949981" y="25488"/>
                  </a:lnTo>
                  <a:lnTo>
                    <a:pt x="2943796" y="28575"/>
                  </a:lnTo>
                  <a:lnTo>
                    <a:pt x="2938742" y="33388"/>
                  </a:lnTo>
                  <a:lnTo>
                    <a:pt x="2935414" y="39624"/>
                  </a:lnTo>
                  <a:lnTo>
                    <a:pt x="2935414" y="27432"/>
                  </a:lnTo>
                  <a:lnTo>
                    <a:pt x="2926080" y="27432"/>
                  </a:lnTo>
                  <a:lnTo>
                    <a:pt x="2926080" y="94678"/>
                  </a:lnTo>
                  <a:lnTo>
                    <a:pt x="2938462" y="94678"/>
                  </a:lnTo>
                  <a:lnTo>
                    <a:pt x="2938462" y="52006"/>
                  </a:lnTo>
                  <a:lnTo>
                    <a:pt x="2941510" y="42672"/>
                  </a:lnTo>
                  <a:lnTo>
                    <a:pt x="2947606" y="36576"/>
                  </a:lnTo>
                  <a:lnTo>
                    <a:pt x="2959798" y="36576"/>
                  </a:lnTo>
                  <a:lnTo>
                    <a:pt x="2959798" y="27432"/>
                  </a:lnTo>
                  <a:close/>
                </a:path>
                <a:path w="3231515" h="97790">
                  <a:moveTo>
                    <a:pt x="2984182" y="27432"/>
                  </a:moveTo>
                  <a:lnTo>
                    <a:pt x="2971990" y="27432"/>
                  </a:lnTo>
                  <a:lnTo>
                    <a:pt x="2971990" y="94678"/>
                  </a:lnTo>
                  <a:lnTo>
                    <a:pt x="2984182" y="94678"/>
                  </a:lnTo>
                  <a:lnTo>
                    <a:pt x="2984182" y="27432"/>
                  </a:lnTo>
                  <a:close/>
                </a:path>
                <a:path w="3231515" h="97790">
                  <a:moveTo>
                    <a:pt x="2984182" y="3048"/>
                  </a:moveTo>
                  <a:lnTo>
                    <a:pt x="2981134" y="0"/>
                  </a:lnTo>
                  <a:lnTo>
                    <a:pt x="2971990" y="0"/>
                  </a:lnTo>
                  <a:lnTo>
                    <a:pt x="2968942" y="3048"/>
                  </a:lnTo>
                  <a:lnTo>
                    <a:pt x="2968942" y="12192"/>
                  </a:lnTo>
                  <a:lnTo>
                    <a:pt x="2971990" y="15240"/>
                  </a:lnTo>
                  <a:lnTo>
                    <a:pt x="2981134" y="15240"/>
                  </a:lnTo>
                  <a:lnTo>
                    <a:pt x="2984182" y="12192"/>
                  </a:lnTo>
                  <a:lnTo>
                    <a:pt x="2984182" y="3048"/>
                  </a:lnTo>
                  <a:close/>
                </a:path>
                <a:path w="3231515" h="97790">
                  <a:moveTo>
                    <a:pt x="3051238" y="27432"/>
                  </a:moveTo>
                  <a:lnTo>
                    <a:pt x="2999422" y="27432"/>
                  </a:lnTo>
                  <a:lnTo>
                    <a:pt x="2999422" y="36576"/>
                  </a:lnTo>
                  <a:lnTo>
                    <a:pt x="3035998" y="36576"/>
                  </a:lnTo>
                  <a:lnTo>
                    <a:pt x="3032950" y="42672"/>
                  </a:lnTo>
                  <a:lnTo>
                    <a:pt x="3029902" y="45910"/>
                  </a:lnTo>
                  <a:lnTo>
                    <a:pt x="3026854" y="48958"/>
                  </a:lnTo>
                  <a:lnTo>
                    <a:pt x="2996374" y="88582"/>
                  </a:lnTo>
                  <a:lnTo>
                    <a:pt x="2996374" y="94678"/>
                  </a:lnTo>
                  <a:lnTo>
                    <a:pt x="3011614" y="94678"/>
                  </a:lnTo>
                  <a:lnTo>
                    <a:pt x="3051238" y="94678"/>
                  </a:lnTo>
                  <a:lnTo>
                    <a:pt x="3051238" y="85534"/>
                  </a:lnTo>
                  <a:lnTo>
                    <a:pt x="3011614" y="85534"/>
                  </a:lnTo>
                  <a:lnTo>
                    <a:pt x="3017710" y="79438"/>
                  </a:lnTo>
                  <a:lnTo>
                    <a:pt x="3020758" y="73342"/>
                  </a:lnTo>
                  <a:lnTo>
                    <a:pt x="3035998" y="53441"/>
                  </a:lnTo>
                  <a:lnTo>
                    <a:pt x="3051238" y="33528"/>
                  </a:lnTo>
                  <a:lnTo>
                    <a:pt x="3051238" y="27432"/>
                  </a:lnTo>
                  <a:close/>
                </a:path>
                <a:path w="3231515" h="97790">
                  <a:moveTo>
                    <a:pt x="3124581" y="61150"/>
                  </a:moveTo>
                  <a:lnTo>
                    <a:pt x="3122333" y="46329"/>
                  </a:lnTo>
                  <a:lnTo>
                    <a:pt x="3115792" y="34696"/>
                  </a:lnTo>
                  <a:lnTo>
                    <a:pt x="3112389" y="32258"/>
                  </a:lnTo>
                  <a:lnTo>
                    <a:pt x="3112389" y="61150"/>
                  </a:lnTo>
                  <a:lnTo>
                    <a:pt x="3110738" y="71869"/>
                  </a:lnTo>
                  <a:lnTo>
                    <a:pt x="3106191" y="80581"/>
                  </a:lnTo>
                  <a:lnTo>
                    <a:pt x="3099358" y="86448"/>
                  </a:lnTo>
                  <a:lnTo>
                    <a:pt x="3090862" y="88582"/>
                  </a:lnTo>
                  <a:lnTo>
                    <a:pt x="3082379" y="86448"/>
                  </a:lnTo>
                  <a:lnTo>
                    <a:pt x="3075622" y="80581"/>
                  </a:lnTo>
                  <a:lnTo>
                    <a:pt x="3071139" y="71869"/>
                  </a:lnTo>
                  <a:lnTo>
                    <a:pt x="3069526" y="61150"/>
                  </a:lnTo>
                  <a:lnTo>
                    <a:pt x="3070707" y="51701"/>
                  </a:lnTo>
                  <a:lnTo>
                    <a:pt x="3074479" y="42773"/>
                  </a:lnTo>
                  <a:lnTo>
                    <a:pt x="3081096" y="36131"/>
                  </a:lnTo>
                  <a:lnTo>
                    <a:pt x="3090862" y="33528"/>
                  </a:lnTo>
                  <a:lnTo>
                    <a:pt x="3100730" y="36131"/>
                  </a:lnTo>
                  <a:lnTo>
                    <a:pt x="3107410" y="42773"/>
                  </a:lnTo>
                  <a:lnTo>
                    <a:pt x="3111195" y="51701"/>
                  </a:lnTo>
                  <a:lnTo>
                    <a:pt x="3112389" y="61150"/>
                  </a:lnTo>
                  <a:lnTo>
                    <a:pt x="3112389" y="32258"/>
                  </a:lnTo>
                  <a:lnTo>
                    <a:pt x="3105200" y="27101"/>
                  </a:lnTo>
                  <a:lnTo>
                    <a:pt x="3090862" y="24384"/>
                  </a:lnTo>
                  <a:lnTo>
                    <a:pt x="3077908" y="27101"/>
                  </a:lnTo>
                  <a:lnTo>
                    <a:pt x="3067240" y="34696"/>
                  </a:lnTo>
                  <a:lnTo>
                    <a:pt x="3060001" y="46329"/>
                  </a:lnTo>
                  <a:lnTo>
                    <a:pt x="3057334" y="61150"/>
                  </a:lnTo>
                  <a:lnTo>
                    <a:pt x="3060001" y="75869"/>
                  </a:lnTo>
                  <a:lnTo>
                    <a:pt x="3067240" y="87439"/>
                  </a:lnTo>
                  <a:lnTo>
                    <a:pt x="3069526" y="89065"/>
                  </a:lnTo>
                  <a:lnTo>
                    <a:pt x="3077908" y="95021"/>
                  </a:lnTo>
                  <a:lnTo>
                    <a:pt x="3090862" y="97726"/>
                  </a:lnTo>
                  <a:lnTo>
                    <a:pt x="3102635" y="95440"/>
                  </a:lnTo>
                  <a:lnTo>
                    <a:pt x="3112389" y="89293"/>
                  </a:lnTo>
                  <a:lnTo>
                    <a:pt x="3113506" y="88582"/>
                  </a:lnTo>
                  <a:lnTo>
                    <a:pt x="3121482" y="77152"/>
                  </a:lnTo>
                  <a:lnTo>
                    <a:pt x="3124581" y="61150"/>
                  </a:lnTo>
                  <a:close/>
                </a:path>
                <a:path w="3231515" h="97790">
                  <a:moveTo>
                    <a:pt x="3197733" y="55054"/>
                  </a:moveTo>
                  <a:lnTo>
                    <a:pt x="3195205" y="39903"/>
                  </a:lnTo>
                  <a:lnTo>
                    <a:pt x="3188970" y="30505"/>
                  </a:lnTo>
                  <a:lnTo>
                    <a:pt x="3181007" y="25730"/>
                  </a:lnTo>
                  <a:lnTo>
                    <a:pt x="3173349" y="24384"/>
                  </a:lnTo>
                  <a:lnTo>
                    <a:pt x="3165297" y="25908"/>
                  </a:lnTo>
                  <a:lnTo>
                    <a:pt x="3159252" y="29718"/>
                  </a:lnTo>
                  <a:lnTo>
                    <a:pt x="3154908" y="34671"/>
                  </a:lnTo>
                  <a:lnTo>
                    <a:pt x="3152013" y="39624"/>
                  </a:lnTo>
                  <a:lnTo>
                    <a:pt x="3148965" y="27432"/>
                  </a:lnTo>
                  <a:lnTo>
                    <a:pt x="3139821" y="27432"/>
                  </a:lnTo>
                  <a:lnTo>
                    <a:pt x="3139821" y="94678"/>
                  </a:lnTo>
                  <a:lnTo>
                    <a:pt x="3152013" y="94678"/>
                  </a:lnTo>
                  <a:lnTo>
                    <a:pt x="3152013" y="48958"/>
                  </a:lnTo>
                  <a:lnTo>
                    <a:pt x="3155061" y="42672"/>
                  </a:lnTo>
                  <a:lnTo>
                    <a:pt x="3161157" y="36576"/>
                  </a:lnTo>
                  <a:lnTo>
                    <a:pt x="3179445" y="36576"/>
                  </a:lnTo>
                  <a:lnTo>
                    <a:pt x="3185541" y="45910"/>
                  </a:lnTo>
                  <a:lnTo>
                    <a:pt x="3185541" y="94678"/>
                  </a:lnTo>
                  <a:lnTo>
                    <a:pt x="3197733" y="94678"/>
                  </a:lnTo>
                  <a:lnTo>
                    <a:pt x="3197733" y="55054"/>
                  </a:lnTo>
                  <a:close/>
                </a:path>
                <a:path w="3231515" h="97790">
                  <a:moveTo>
                    <a:pt x="3231261" y="82486"/>
                  </a:moveTo>
                  <a:lnTo>
                    <a:pt x="3228213" y="79438"/>
                  </a:lnTo>
                  <a:lnTo>
                    <a:pt x="3219069" y="79438"/>
                  </a:lnTo>
                  <a:lnTo>
                    <a:pt x="3212973" y="82486"/>
                  </a:lnTo>
                  <a:lnTo>
                    <a:pt x="3212973" y="88582"/>
                  </a:lnTo>
                  <a:lnTo>
                    <a:pt x="3212973" y="91630"/>
                  </a:lnTo>
                  <a:lnTo>
                    <a:pt x="3219069" y="97726"/>
                  </a:lnTo>
                  <a:lnTo>
                    <a:pt x="3228213" y="97726"/>
                  </a:lnTo>
                  <a:lnTo>
                    <a:pt x="3231261" y="91630"/>
                  </a:lnTo>
                  <a:lnTo>
                    <a:pt x="3231261" y="82486"/>
                  </a:lnTo>
                  <a:close/>
                </a:path>
              </a:pathLst>
            </a:custGeom>
            <a:solidFill>
              <a:srgbClr val="1A15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0" name="object 110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8162269" y="1049084"/>
            <a:ext cx="3677147" cy="119021"/>
          </a:xfrm>
          <a:prstGeom prst="rect">
            <a:avLst/>
          </a:prstGeom>
        </p:spPr>
      </p:pic>
      <p:grpSp>
        <p:nvGrpSpPr>
          <p:cNvPr id="267" name="object 111"/>
          <p:cNvGrpSpPr/>
          <p:nvPr/>
        </p:nvGrpSpPr>
        <p:grpSpPr>
          <a:xfrm>
            <a:off x="9327313" y="1234440"/>
            <a:ext cx="1430605" cy="92707"/>
            <a:chOff x="8180831" y="1361313"/>
            <a:chExt cx="1254760" cy="102235"/>
          </a:xfrm>
        </p:grpSpPr>
        <p:pic>
          <p:nvPicPr>
            <p:cNvPr id="112" name="object 112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8180831" y="1361313"/>
              <a:ext cx="1227010" cy="10172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9420034" y="1446847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15239" y="12192"/>
                  </a:moveTo>
                  <a:lnTo>
                    <a:pt x="15239" y="3048"/>
                  </a:lnTo>
                  <a:lnTo>
                    <a:pt x="12192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9143"/>
                  </a:lnTo>
                  <a:lnTo>
                    <a:pt x="0" y="12192"/>
                  </a:lnTo>
                  <a:lnTo>
                    <a:pt x="3048" y="15240"/>
                  </a:lnTo>
                  <a:lnTo>
                    <a:pt x="12192" y="15240"/>
                  </a:lnTo>
                  <a:lnTo>
                    <a:pt x="15239" y="12192"/>
                  </a:lnTo>
                  <a:close/>
                </a:path>
              </a:pathLst>
            </a:custGeom>
            <a:solidFill>
              <a:srgbClr val="1A15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5" name="object 114"/>
          <p:cNvGrpSpPr/>
          <p:nvPr/>
        </p:nvGrpSpPr>
        <p:grpSpPr>
          <a:xfrm>
            <a:off x="8155318" y="1237204"/>
            <a:ext cx="3736515" cy="883306"/>
            <a:chOff x="7152893" y="1364361"/>
            <a:chExt cx="3277235" cy="974090"/>
          </a:xfrm>
        </p:grpSpPr>
        <p:sp>
          <p:nvSpPr>
            <p:cNvPr id="115" name="object 115"/>
            <p:cNvSpPr/>
            <p:nvPr/>
          </p:nvSpPr>
          <p:spPr>
            <a:xfrm>
              <a:off x="10399394" y="1617726"/>
              <a:ext cx="24765" cy="36830"/>
            </a:xfrm>
            <a:custGeom>
              <a:avLst/>
              <a:gdLst/>
              <a:ahLst/>
              <a:cxnLst/>
              <a:rect l="l" t="t" r="r" b="b"/>
              <a:pathLst>
                <a:path w="24765" h="36830">
                  <a:moveTo>
                    <a:pt x="24383" y="0"/>
                  </a:moveTo>
                  <a:lnTo>
                    <a:pt x="9144" y="3048"/>
                  </a:lnTo>
                  <a:lnTo>
                    <a:pt x="8143" y="10888"/>
                  </a:lnTo>
                  <a:lnTo>
                    <a:pt x="5715" y="19907"/>
                  </a:lnTo>
                  <a:lnTo>
                    <a:pt x="2714" y="28926"/>
                  </a:lnTo>
                  <a:lnTo>
                    <a:pt x="0" y="36766"/>
                  </a:lnTo>
                  <a:lnTo>
                    <a:pt x="9144" y="33718"/>
                  </a:lnTo>
                  <a:lnTo>
                    <a:pt x="13668" y="27592"/>
                  </a:lnTo>
                  <a:lnTo>
                    <a:pt x="17906" y="19145"/>
                  </a:lnTo>
                  <a:lnTo>
                    <a:pt x="21574" y="9554"/>
                  </a:lnTo>
                  <a:lnTo>
                    <a:pt x="24383" y="0"/>
                  </a:lnTo>
                  <a:close/>
                </a:path>
              </a:pathLst>
            </a:custGeom>
            <a:solidFill>
              <a:srgbClr val="1A15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9627488" y="1538478"/>
              <a:ext cx="802385" cy="268604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152893" y="1364361"/>
              <a:ext cx="3246501" cy="973836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10408538" y="1956625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18287" y="12192"/>
                  </a:moveTo>
                  <a:lnTo>
                    <a:pt x="18287" y="3048"/>
                  </a:lnTo>
                  <a:lnTo>
                    <a:pt x="15239" y="0"/>
                  </a:lnTo>
                  <a:lnTo>
                    <a:pt x="6095" y="0"/>
                  </a:lnTo>
                  <a:lnTo>
                    <a:pt x="0" y="3048"/>
                  </a:lnTo>
                  <a:lnTo>
                    <a:pt x="0" y="9143"/>
                  </a:lnTo>
                  <a:lnTo>
                    <a:pt x="0" y="12192"/>
                  </a:lnTo>
                  <a:lnTo>
                    <a:pt x="6095" y="18287"/>
                  </a:lnTo>
                  <a:lnTo>
                    <a:pt x="15239" y="18287"/>
                  </a:lnTo>
                  <a:lnTo>
                    <a:pt x="18287" y="12192"/>
                  </a:lnTo>
                  <a:close/>
                </a:path>
              </a:pathLst>
            </a:custGeom>
            <a:solidFill>
              <a:srgbClr val="1A15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9" name="object 119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5869535" y="5765557"/>
            <a:ext cx="31275" cy="35931"/>
          </a:xfrm>
          <a:prstGeom prst="rect">
            <a:avLst/>
          </a:prstGeom>
        </p:spPr>
      </p:pic>
      <p:grpSp>
        <p:nvGrpSpPr>
          <p:cNvPr id="276" name="object 120"/>
          <p:cNvGrpSpPr/>
          <p:nvPr/>
        </p:nvGrpSpPr>
        <p:grpSpPr>
          <a:xfrm>
            <a:off x="6773364" y="2498593"/>
            <a:ext cx="5139609" cy="1177549"/>
            <a:chOff x="5940804" y="2755392"/>
            <a:chExt cx="4507865" cy="1298575"/>
          </a:xfrm>
        </p:grpSpPr>
        <p:pic>
          <p:nvPicPr>
            <p:cNvPr id="121" name="object 121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940804" y="2764536"/>
              <a:ext cx="2319033" cy="1289282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680960" y="2755392"/>
              <a:ext cx="2767583" cy="1295400"/>
            </a:xfrm>
            <a:prstGeom prst="rect">
              <a:avLst/>
            </a:prstGeom>
          </p:spPr>
        </p:pic>
      </p:grpSp>
      <p:pic>
        <p:nvPicPr>
          <p:cNvPr id="123" name="object 123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7716291" y="3792284"/>
            <a:ext cx="174482" cy="138541"/>
          </a:xfrm>
          <a:prstGeom prst="rect">
            <a:avLst/>
          </a:prstGeom>
        </p:spPr>
      </p:pic>
      <p:grpSp>
        <p:nvGrpSpPr>
          <p:cNvPr id="277" name="object 124"/>
          <p:cNvGrpSpPr/>
          <p:nvPr/>
        </p:nvGrpSpPr>
        <p:grpSpPr>
          <a:xfrm>
            <a:off x="7970918" y="3723186"/>
            <a:ext cx="967251" cy="229752"/>
            <a:chOff x="6991159" y="4105846"/>
            <a:chExt cx="848360" cy="253365"/>
          </a:xfrm>
        </p:grpSpPr>
        <p:pic>
          <p:nvPicPr>
            <p:cNvPr id="125" name="object 125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6991159" y="4105846"/>
              <a:ext cx="189166" cy="232028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7204709" y="4175950"/>
              <a:ext cx="97536" cy="161925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7326820" y="4172902"/>
              <a:ext cx="207454" cy="164973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7558658" y="4118038"/>
              <a:ext cx="234886" cy="219837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7814881" y="4307205"/>
              <a:ext cx="24765" cy="52069"/>
            </a:xfrm>
            <a:custGeom>
              <a:avLst/>
              <a:gdLst/>
              <a:ahLst/>
              <a:cxnLst/>
              <a:rect l="l" t="t" r="r" b="b"/>
              <a:pathLst>
                <a:path w="24765" h="52070">
                  <a:moveTo>
                    <a:pt x="24574" y="27622"/>
                  </a:moveTo>
                  <a:lnTo>
                    <a:pt x="24574" y="0"/>
                  </a:lnTo>
                  <a:lnTo>
                    <a:pt x="0" y="0"/>
                  </a:lnTo>
                  <a:lnTo>
                    <a:pt x="0" y="24574"/>
                  </a:lnTo>
                  <a:lnTo>
                    <a:pt x="9144" y="24574"/>
                  </a:lnTo>
                  <a:lnTo>
                    <a:pt x="0" y="52006"/>
                  </a:lnTo>
                  <a:lnTo>
                    <a:pt x="9144" y="52006"/>
                  </a:lnTo>
                  <a:lnTo>
                    <a:pt x="24574" y="27622"/>
                  </a:lnTo>
                  <a:close/>
                </a:path>
              </a:pathLst>
            </a:custGeom>
            <a:solidFill>
              <a:srgbClr val="006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8" name="object 130"/>
          <p:cNvGrpSpPr/>
          <p:nvPr/>
        </p:nvGrpSpPr>
        <p:grpSpPr>
          <a:xfrm>
            <a:off x="9011075" y="3828387"/>
            <a:ext cx="369235" cy="133014"/>
            <a:chOff x="7903464" y="4221860"/>
            <a:chExt cx="323850" cy="146685"/>
          </a:xfrm>
        </p:grpSpPr>
        <p:pic>
          <p:nvPicPr>
            <p:cNvPr id="131" name="object 131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7903464" y="4221860"/>
              <a:ext cx="247078" cy="146494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8174926" y="4221860"/>
              <a:ext cx="52069" cy="110489"/>
            </a:xfrm>
            <a:custGeom>
              <a:avLst/>
              <a:gdLst/>
              <a:ahLst/>
              <a:cxnLst/>
              <a:rect l="l" t="t" r="r" b="b"/>
              <a:pathLst>
                <a:path w="52070" h="110489">
                  <a:moveTo>
                    <a:pt x="21526" y="109918"/>
                  </a:moveTo>
                  <a:lnTo>
                    <a:pt x="21526" y="0"/>
                  </a:lnTo>
                  <a:lnTo>
                    <a:pt x="0" y="0"/>
                  </a:lnTo>
                  <a:lnTo>
                    <a:pt x="0" y="109918"/>
                  </a:lnTo>
                  <a:lnTo>
                    <a:pt x="21526" y="109918"/>
                  </a:lnTo>
                  <a:close/>
                </a:path>
                <a:path w="52070" h="110489">
                  <a:moveTo>
                    <a:pt x="52006" y="24384"/>
                  </a:moveTo>
                  <a:lnTo>
                    <a:pt x="52006" y="0"/>
                  </a:lnTo>
                  <a:lnTo>
                    <a:pt x="45910" y="0"/>
                  </a:lnTo>
                  <a:lnTo>
                    <a:pt x="39100" y="666"/>
                  </a:lnTo>
                  <a:lnTo>
                    <a:pt x="32575" y="3048"/>
                  </a:lnTo>
                  <a:lnTo>
                    <a:pt x="26622" y="7715"/>
                  </a:lnTo>
                  <a:lnTo>
                    <a:pt x="21526" y="15239"/>
                  </a:lnTo>
                  <a:lnTo>
                    <a:pt x="21526" y="30479"/>
                  </a:lnTo>
                  <a:lnTo>
                    <a:pt x="27622" y="24384"/>
                  </a:lnTo>
                  <a:lnTo>
                    <a:pt x="33718" y="21336"/>
                  </a:lnTo>
                  <a:lnTo>
                    <a:pt x="48958" y="21336"/>
                  </a:lnTo>
                  <a:lnTo>
                    <a:pt x="52006" y="24384"/>
                  </a:lnTo>
                  <a:close/>
                </a:path>
              </a:pathLst>
            </a:custGeom>
            <a:solidFill>
              <a:srgbClr val="006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9" name="object 133"/>
          <p:cNvGrpSpPr/>
          <p:nvPr/>
        </p:nvGrpSpPr>
        <p:grpSpPr>
          <a:xfrm>
            <a:off x="9136398" y="4013744"/>
            <a:ext cx="539373" cy="204991"/>
            <a:chOff x="8013382" y="4426267"/>
            <a:chExt cx="473075" cy="226060"/>
          </a:xfrm>
        </p:grpSpPr>
        <p:pic>
          <p:nvPicPr>
            <p:cNvPr id="134" name="object 134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8013382" y="4426267"/>
              <a:ext cx="189166" cy="204597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8226932" y="4469129"/>
              <a:ext cx="97536" cy="161734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8348853" y="4466081"/>
              <a:ext cx="137795" cy="186690"/>
            </a:xfrm>
            <a:custGeom>
              <a:avLst/>
              <a:gdLst/>
              <a:ahLst/>
              <a:cxnLst/>
              <a:rect l="l" t="t" r="r" b="b"/>
              <a:pathLst>
                <a:path w="137795" h="186689">
                  <a:moveTo>
                    <a:pt x="94678" y="39624"/>
                  </a:moveTo>
                  <a:lnTo>
                    <a:pt x="88379" y="23152"/>
                  </a:lnTo>
                  <a:lnTo>
                    <a:pt x="78663" y="10668"/>
                  </a:lnTo>
                  <a:lnTo>
                    <a:pt x="65532" y="2768"/>
                  </a:lnTo>
                  <a:lnTo>
                    <a:pt x="48958" y="0"/>
                  </a:lnTo>
                  <a:lnTo>
                    <a:pt x="30200" y="3238"/>
                  </a:lnTo>
                  <a:lnTo>
                    <a:pt x="15709" y="12192"/>
                  </a:lnTo>
                  <a:lnTo>
                    <a:pt x="6362" y="25717"/>
                  </a:lnTo>
                  <a:lnTo>
                    <a:pt x="3048" y="42672"/>
                  </a:lnTo>
                  <a:lnTo>
                    <a:pt x="4838" y="53632"/>
                  </a:lnTo>
                  <a:lnTo>
                    <a:pt x="10375" y="64008"/>
                  </a:lnTo>
                  <a:lnTo>
                    <a:pt x="19913" y="74396"/>
                  </a:lnTo>
                  <a:lnTo>
                    <a:pt x="33718" y="85344"/>
                  </a:lnTo>
                  <a:lnTo>
                    <a:pt x="46189" y="95885"/>
                  </a:lnTo>
                  <a:lnTo>
                    <a:pt x="55816" y="104952"/>
                  </a:lnTo>
                  <a:lnTo>
                    <a:pt x="62001" y="113398"/>
                  </a:lnTo>
                  <a:lnTo>
                    <a:pt x="64198" y="122110"/>
                  </a:lnTo>
                  <a:lnTo>
                    <a:pt x="64198" y="131254"/>
                  </a:lnTo>
                  <a:lnTo>
                    <a:pt x="58102" y="137350"/>
                  </a:lnTo>
                  <a:lnTo>
                    <a:pt x="48958" y="137350"/>
                  </a:lnTo>
                  <a:lnTo>
                    <a:pt x="42189" y="135686"/>
                  </a:lnTo>
                  <a:lnTo>
                    <a:pt x="36004" y="130873"/>
                  </a:lnTo>
                  <a:lnTo>
                    <a:pt x="30949" y="123215"/>
                  </a:lnTo>
                  <a:lnTo>
                    <a:pt x="27622" y="112966"/>
                  </a:lnTo>
                  <a:lnTo>
                    <a:pt x="0" y="119062"/>
                  </a:lnTo>
                  <a:lnTo>
                    <a:pt x="6438" y="137312"/>
                  </a:lnTo>
                  <a:lnTo>
                    <a:pt x="16548" y="150685"/>
                  </a:lnTo>
                  <a:lnTo>
                    <a:pt x="30619" y="158927"/>
                  </a:lnTo>
                  <a:lnTo>
                    <a:pt x="48958" y="161734"/>
                  </a:lnTo>
                  <a:lnTo>
                    <a:pt x="67665" y="158496"/>
                  </a:lnTo>
                  <a:lnTo>
                    <a:pt x="82105" y="149542"/>
                  </a:lnTo>
                  <a:lnTo>
                    <a:pt x="91389" y="136017"/>
                  </a:lnTo>
                  <a:lnTo>
                    <a:pt x="94678" y="119062"/>
                  </a:lnTo>
                  <a:lnTo>
                    <a:pt x="93433" y="106375"/>
                  </a:lnTo>
                  <a:lnTo>
                    <a:pt x="89344" y="95351"/>
                  </a:lnTo>
                  <a:lnTo>
                    <a:pt x="81813" y="85471"/>
                  </a:lnTo>
                  <a:lnTo>
                    <a:pt x="70294" y="76200"/>
                  </a:lnTo>
                  <a:lnTo>
                    <a:pt x="55575" y="65773"/>
                  </a:lnTo>
                  <a:lnTo>
                    <a:pt x="44005" y="56769"/>
                  </a:lnTo>
                  <a:lnTo>
                    <a:pt x="36423" y="48348"/>
                  </a:lnTo>
                  <a:lnTo>
                    <a:pt x="33718" y="39624"/>
                  </a:lnTo>
                  <a:lnTo>
                    <a:pt x="33718" y="30480"/>
                  </a:lnTo>
                  <a:lnTo>
                    <a:pt x="39814" y="24384"/>
                  </a:lnTo>
                  <a:lnTo>
                    <a:pt x="48958" y="24384"/>
                  </a:lnTo>
                  <a:lnTo>
                    <a:pt x="55245" y="25577"/>
                  </a:lnTo>
                  <a:lnTo>
                    <a:pt x="60388" y="29337"/>
                  </a:lnTo>
                  <a:lnTo>
                    <a:pt x="64389" y="35966"/>
                  </a:lnTo>
                  <a:lnTo>
                    <a:pt x="67246" y="45720"/>
                  </a:lnTo>
                  <a:lnTo>
                    <a:pt x="94678" y="39624"/>
                  </a:lnTo>
                  <a:close/>
                </a:path>
                <a:path w="137795" h="186689">
                  <a:moveTo>
                    <a:pt x="137350" y="134302"/>
                  </a:moveTo>
                  <a:lnTo>
                    <a:pt x="112966" y="134302"/>
                  </a:lnTo>
                  <a:lnTo>
                    <a:pt x="112966" y="158686"/>
                  </a:lnTo>
                  <a:lnTo>
                    <a:pt x="122110" y="158686"/>
                  </a:lnTo>
                  <a:lnTo>
                    <a:pt x="112966" y="186118"/>
                  </a:lnTo>
                  <a:lnTo>
                    <a:pt x="122110" y="186118"/>
                  </a:lnTo>
                  <a:lnTo>
                    <a:pt x="137350" y="161734"/>
                  </a:lnTo>
                  <a:lnTo>
                    <a:pt x="137350" y="134302"/>
                  </a:lnTo>
                  <a:close/>
                </a:path>
              </a:pathLst>
            </a:custGeom>
            <a:solidFill>
              <a:srgbClr val="006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7" name="object 137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9745202" y="4049847"/>
            <a:ext cx="83403" cy="146661"/>
          </a:xfrm>
          <a:prstGeom prst="rect">
            <a:avLst/>
          </a:prstGeom>
        </p:spPr>
      </p:pic>
      <p:grpSp>
        <p:nvGrpSpPr>
          <p:cNvPr id="280" name="object 138"/>
          <p:cNvGrpSpPr/>
          <p:nvPr/>
        </p:nvGrpSpPr>
        <p:grpSpPr>
          <a:xfrm>
            <a:off x="9908534" y="3988868"/>
            <a:ext cx="744986" cy="207871"/>
            <a:chOff x="8690609" y="4398835"/>
            <a:chExt cx="653415" cy="229235"/>
          </a:xfrm>
        </p:grpSpPr>
        <p:sp>
          <p:nvSpPr>
            <p:cNvPr id="139" name="object 139"/>
            <p:cNvSpPr/>
            <p:nvPr/>
          </p:nvSpPr>
          <p:spPr>
            <a:xfrm>
              <a:off x="8690610" y="4411027"/>
              <a:ext cx="97790" cy="213995"/>
            </a:xfrm>
            <a:custGeom>
              <a:avLst/>
              <a:gdLst/>
              <a:ahLst/>
              <a:cxnLst/>
              <a:rect l="l" t="t" r="r" b="b"/>
              <a:pathLst>
                <a:path w="97790" h="213995">
                  <a:moveTo>
                    <a:pt x="33718" y="0"/>
                  </a:moveTo>
                  <a:lnTo>
                    <a:pt x="0" y="0"/>
                  </a:lnTo>
                  <a:lnTo>
                    <a:pt x="0" y="213741"/>
                  </a:lnTo>
                  <a:lnTo>
                    <a:pt x="33718" y="213741"/>
                  </a:lnTo>
                  <a:lnTo>
                    <a:pt x="33718" y="0"/>
                  </a:lnTo>
                  <a:close/>
                </a:path>
                <a:path w="97790" h="213995">
                  <a:moveTo>
                    <a:pt x="97726" y="0"/>
                  </a:moveTo>
                  <a:lnTo>
                    <a:pt x="64198" y="0"/>
                  </a:lnTo>
                  <a:lnTo>
                    <a:pt x="64198" y="36766"/>
                  </a:lnTo>
                  <a:lnTo>
                    <a:pt x="76390" y="36766"/>
                  </a:lnTo>
                  <a:lnTo>
                    <a:pt x="64198" y="73342"/>
                  </a:lnTo>
                  <a:lnTo>
                    <a:pt x="76390" y="73342"/>
                  </a:lnTo>
                  <a:lnTo>
                    <a:pt x="97726" y="36766"/>
                  </a:lnTo>
                  <a:lnTo>
                    <a:pt x="97726" y="0"/>
                  </a:lnTo>
                  <a:close/>
                </a:path>
              </a:pathLst>
            </a:custGeom>
            <a:solidFill>
              <a:srgbClr val="006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8812720" y="4398835"/>
              <a:ext cx="344805" cy="228980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9181909" y="4411027"/>
              <a:ext cx="33655" cy="213995"/>
            </a:xfrm>
            <a:custGeom>
              <a:avLst/>
              <a:gdLst/>
              <a:ahLst/>
              <a:cxnLst/>
              <a:rect l="l" t="t" r="r" b="b"/>
              <a:pathLst>
                <a:path w="33654" h="213995">
                  <a:moveTo>
                    <a:pt x="33527" y="213740"/>
                  </a:moveTo>
                  <a:lnTo>
                    <a:pt x="33527" y="0"/>
                  </a:lnTo>
                  <a:lnTo>
                    <a:pt x="0" y="0"/>
                  </a:lnTo>
                  <a:lnTo>
                    <a:pt x="0" y="213740"/>
                  </a:lnTo>
                  <a:lnTo>
                    <a:pt x="33527" y="213740"/>
                  </a:lnTo>
                  <a:close/>
                </a:path>
              </a:pathLst>
            </a:custGeom>
            <a:solidFill>
              <a:srgbClr val="006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9243059" y="4466081"/>
              <a:ext cx="100584" cy="161734"/>
            </a:xfrm>
            <a:prstGeom prst="rect">
              <a:avLst/>
            </a:prstGeom>
          </p:spPr>
        </p:pic>
      </p:grpSp>
      <p:pic>
        <p:nvPicPr>
          <p:cNvPr id="143" name="object 143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2244515" y="431691"/>
            <a:ext cx="2946713" cy="116257"/>
          </a:xfrm>
          <a:prstGeom prst="rect">
            <a:avLst/>
          </a:prstGeom>
        </p:spPr>
      </p:pic>
      <p:sp>
        <p:nvSpPr>
          <p:cNvPr id="144" name="object 144"/>
          <p:cNvSpPr/>
          <p:nvPr/>
        </p:nvSpPr>
        <p:spPr>
          <a:xfrm>
            <a:off x="7867749" y="3969003"/>
            <a:ext cx="1296667" cy="16699"/>
          </a:xfrm>
          <a:custGeom>
            <a:avLst/>
            <a:gdLst/>
            <a:ahLst/>
            <a:cxnLst/>
            <a:rect l="l" t="t" r="r" b="b"/>
            <a:pathLst>
              <a:path w="1137284" h="18414">
                <a:moveTo>
                  <a:pt x="1136903" y="18287"/>
                </a:moveTo>
                <a:lnTo>
                  <a:pt x="1136903" y="0"/>
                </a:lnTo>
                <a:lnTo>
                  <a:pt x="0" y="0"/>
                </a:lnTo>
                <a:lnTo>
                  <a:pt x="0" y="18287"/>
                </a:lnTo>
                <a:lnTo>
                  <a:pt x="1136903" y="18287"/>
                </a:lnTo>
                <a:close/>
              </a:path>
            </a:pathLst>
          </a:custGeom>
          <a:solidFill>
            <a:srgbClr val="00667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1" name="object 145"/>
          <p:cNvGrpSpPr/>
          <p:nvPr/>
        </p:nvGrpSpPr>
        <p:grpSpPr>
          <a:xfrm>
            <a:off x="10651348" y="4386357"/>
            <a:ext cx="1539928" cy="2466231"/>
            <a:chOff x="9342119" y="4837176"/>
            <a:chExt cx="1350645" cy="2719705"/>
          </a:xfrm>
        </p:grpSpPr>
        <p:pic>
          <p:nvPicPr>
            <p:cNvPr id="146" name="object 146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9805415" y="4853940"/>
              <a:ext cx="131063" cy="2702559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9936479" y="4879340"/>
              <a:ext cx="103631" cy="2677159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0040111" y="4904740"/>
              <a:ext cx="228599" cy="2651759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0268711" y="4980940"/>
              <a:ext cx="155447" cy="2575559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0424159" y="5057140"/>
              <a:ext cx="73151" cy="2499359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0497311" y="5095240"/>
              <a:ext cx="118871" cy="2461259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0616183" y="5171440"/>
              <a:ext cx="76200" cy="2385059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9342119" y="4837176"/>
              <a:ext cx="463295" cy="2719324"/>
            </a:xfrm>
            <a:prstGeom prst="rect">
              <a:avLst/>
            </a:prstGeom>
          </p:spPr>
        </p:pic>
      </p:grpSp>
      <p:grpSp>
        <p:nvGrpSpPr>
          <p:cNvPr id="282" name="object 154"/>
          <p:cNvGrpSpPr/>
          <p:nvPr/>
        </p:nvGrpSpPr>
        <p:grpSpPr>
          <a:xfrm>
            <a:off x="8806041" y="4413074"/>
            <a:ext cx="1845452" cy="2439168"/>
            <a:chOff x="7723631" y="4866640"/>
            <a:chExt cx="1618615" cy="2689860"/>
          </a:xfrm>
        </p:grpSpPr>
        <p:pic>
          <p:nvPicPr>
            <p:cNvPr id="155" name="object 155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7830311" y="5882640"/>
              <a:ext cx="115823" cy="1673859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7946135" y="5488940"/>
              <a:ext cx="265175" cy="2067559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8211311" y="5361940"/>
              <a:ext cx="115823" cy="2194559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8327135" y="5260340"/>
              <a:ext cx="112775" cy="2296159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8439911" y="5196840"/>
              <a:ext cx="76199" cy="2359659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8516111" y="5031740"/>
              <a:ext cx="274319" cy="2524759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8790431" y="4866640"/>
              <a:ext cx="551687" cy="2689859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7723631" y="6162040"/>
              <a:ext cx="106679" cy="1308100"/>
            </a:xfrm>
            <a:prstGeom prst="rect">
              <a:avLst/>
            </a:prstGeom>
          </p:spPr>
        </p:pic>
      </p:grpSp>
      <p:pic>
        <p:nvPicPr>
          <p:cNvPr id="163" name="object 163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6491589" y="6376385"/>
            <a:ext cx="1556868" cy="353782"/>
          </a:xfrm>
          <a:prstGeom prst="rect">
            <a:avLst/>
          </a:prstGeom>
        </p:spPr>
      </p:pic>
      <p:pic>
        <p:nvPicPr>
          <p:cNvPr id="164" name="object 164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5761807" y="5412695"/>
            <a:ext cx="298862" cy="350098"/>
          </a:xfrm>
          <a:prstGeom prst="rect">
            <a:avLst/>
          </a:prstGeom>
        </p:spPr>
      </p:pic>
      <p:pic>
        <p:nvPicPr>
          <p:cNvPr id="165" name="object 165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4927769" y="2882778"/>
            <a:ext cx="45177" cy="2764"/>
          </a:xfrm>
          <a:prstGeom prst="rect">
            <a:avLst/>
          </a:prstGeom>
        </p:spPr>
      </p:pic>
      <p:grpSp>
        <p:nvGrpSpPr>
          <p:cNvPr id="283" name="object 166"/>
          <p:cNvGrpSpPr/>
          <p:nvPr/>
        </p:nvGrpSpPr>
        <p:grpSpPr>
          <a:xfrm>
            <a:off x="3019908" y="2885541"/>
            <a:ext cx="1849072" cy="2410377"/>
            <a:chOff x="2648711" y="3182111"/>
            <a:chExt cx="1621790" cy="2658110"/>
          </a:xfrm>
        </p:grpSpPr>
        <p:pic>
          <p:nvPicPr>
            <p:cNvPr id="167" name="object 167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2883407" y="5154167"/>
              <a:ext cx="161543" cy="685800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2788919" y="3973067"/>
              <a:ext cx="121919" cy="1790700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2648711" y="4201667"/>
              <a:ext cx="140207" cy="1371600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2910839" y="3617467"/>
              <a:ext cx="295655" cy="596900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3206495" y="3182111"/>
              <a:ext cx="1063751" cy="536956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3044951" y="5288279"/>
              <a:ext cx="216407" cy="462788"/>
            </a:xfrm>
            <a:prstGeom prst="rect">
              <a:avLst/>
            </a:prstGeom>
          </p:spPr>
        </p:pic>
      </p:grpSp>
      <p:grpSp>
        <p:nvGrpSpPr>
          <p:cNvPr id="284" name="object 173"/>
          <p:cNvGrpSpPr/>
          <p:nvPr/>
        </p:nvGrpSpPr>
        <p:grpSpPr>
          <a:xfrm>
            <a:off x="5455992" y="2930686"/>
            <a:ext cx="590775" cy="280999"/>
            <a:chOff x="4785359" y="3231895"/>
            <a:chExt cx="518159" cy="309880"/>
          </a:xfrm>
        </p:grpSpPr>
        <p:pic>
          <p:nvPicPr>
            <p:cNvPr id="174" name="object 174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5020055" y="3310635"/>
              <a:ext cx="283463" cy="231139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4785359" y="3231895"/>
              <a:ext cx="234695" cy="152400"/>
            </a:xfrm>
            <a:prstGeom prst="rect">
              <a:avLst/>
            </a:prstGeom>
          </p:spPr>
        </p:pic>
      </p:grpSp>
      <p:pic>
        <p:nvPicPr>
          <p:cNvPr id="176" name="object 176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5720104" y="5350967"/>
            <a:ext cx="326665" cy="193475"/>
          </a:xfrm>
          <a:prstGeom prst="rect">
            <a:avLst/>
          </a:prstGeom>
        </p:spPr>
      </p:pic>
      <p:grpSp>
        <p:nvGrpSpPr>
          <p:cNvPr id="285" name="object 177"/>
          <p:cNvGrpSpPr/>
          <p:nvPr/>
        </p:nvGrpSpPr>
        <p:grpSpPr>
          <a:xfrm>
            <a:off x="4830465" y="2893834"/>
            <a:ext cx="625528" cy="105375"/>
            <a:chOff x="4236720" y="3191255"/>
            <a:chExt cx="548640" cy="116205"/>
          </a:xfrm>
        </p:grpSpPr>
        <p:pic>
          <p:nvPicPr>
            <p:cNvPr id="178" name="object 178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4562856" y="3191255"/>
              <a:ext cx="222503" cy="115824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4236720" y="3191255"/>
              <a:ext cx="326135" cy="91440"/>
            </a:xfrm>
            <a:prstGeom prst="rect">
              <a:avLst/>
            </a:prstGeom>
          </p:spPr>
        </p:pic>
      </p:grpSp>
      <p:grpSp>
        <p:nvGrpSpPr>
          <p:cNvPr id="286" name="object 180"/>
          <p:cNvGrpSpPr/>
          <p:nvPr/>
        </p:nvGrpSpPr>
        <p:grpSpPr>
          <a:xfrm>
            <a:off x="3217993" y="2893833"/>
            <a:ext cx="1613051" cy="2166806"/>
            <a:chOff x="2822448" y="3191255"/>
            <a:chExt cx="1414780" cy="2389505"/>
          </a:xfrm>
        </p:grpSpPr>
        <p:pic>
          <p:nvPicPr>
            <p:cNvPr id="181" name="object 181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2968752" y="4780280"/>
              <a:ext cx="112775" cy="800100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2822448" y="3383279"/>
              <a:ext cx="807719" cy="1993900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3630168" y="3191255"/>
              <a:ext cx="606551" cy="319024"/>
            </a:xfrm>
            <a:prstGeom prst="rect">
              <a:avLst/>
            </a:prstGeom>
          </p:spPr>
        </p:pic>
      </p:grpSp>
      <p:grpSp>
        <p:nvGrpSpPr>
          <p:cNvPr id="287" name="object 184"/>
          <p:cNvGrpSpPr/>
          <p:nvPr/>
        </p:nvGrpSpPr>
        <p:grpSpPr>
          <a:xfrm>
            <a:off x="604676" y="1511868"/>
            <a:ext cx="2839491" cy="2252603"/>
            <a:chOff x="530351" y="1667255"/>
            <a:chExt cx="2490470" cy="2484120"/>
          </a:xfrm>
        </p:grpSpPr>
        <p:pic>
          <p:nvPicPr>
            <p:cNvPr id="185" name="object 185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3014472" y="1953767"/>
              <a:ext cx="6095" cy="76200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2782823" y="1819655"/>
              <a:ext cx="231647" cy="204215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2517647" y="1719071"/>
              <a:ext cx="265175" cy="170687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2374391" y="1688591"/>
              <a:ext cx="143255" cy="106679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2261616" y="1673351"/>
              <a:ext cx="112775" cy="94487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956815" y="1667255"/>
              <a:ext cx="304799" cy="94488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871471" y="1667255"/>
              <a:ext cx="85343" cy="109727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764791" y="1679447"/>
              <a:ext cx="106679" cy="121920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530351" y="1697735"/>
              <a:ext cx="1234439" cy="2344928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780287" y="3750563"/>
              <a:ext cx="192022" cy="400812"/>
            </a:xfrm>
            <a:prstGeom prst="rect">
              <a:avLst/>
            </a:prstGeom>
          </p:spPr>
        </p:pic>
      </p:grpSp>
      <p:grpSp>
        <p:nvGrpSpPr>
          <p:cNvPr id="37" name="object 195"/>
          <p:cNvGrpSpPr/>
          <p:nvPr/>
        </p:nvGrpSpPr>
        <p:grpSpPr>
          <a:xfrm>
            <a:off x="5459468" y="3062434"/>
            <a:ext cx="587880" cy="320731"/>
            <a:chOff x="4788408" y="3377184"/>
            <a:chExt cx="515620" cy="353695"/>
          </a:xfrm>
        </p:grpSpPr>
        <p:pic>
          <p:nvPicPr>
            <p:cNvPr id="196" name="object 196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5230368" y="3554222"/>
              <a:ext cx="73151" cy="176529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5154168" y="3512312"/>
              <a:ext cx="76199" cy="170179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4983480" y="3436112"/>
              <a:ext cx="170687" cy="204469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4788408" y="3377184"/>
              <a:ext cx="195071" cy="189737"/>
            </a:xfrm>
            <a:prstGeom prst="rect">
              <a:avLst/>
            </a:prstGeom>
          </p:spPr>
        </p:pic>
      </p:grpSp>
      <p:grpSp>
        <p:nvGrpSpPr>
          <p:cNvPr id="51" name="object 200"/>
          <p:cNvGrpSpPr/>
          <p:nvPr/>
        </p:nvGrpSpPr>
        <p:grpSpPr>
          <a:xfrm>
            <a:off x="5640174" y="5246168"/>
            <a:ext cx="406883" cy="201537"/>
            <a:chOff x="4946903" y="5785358"/>
            <a:chExt cx="356870" cy="222250"/>
          </a:xfrm>
        </p:grpSpPr>
        <p:pic>
          <p:nvPicPr>
            <p:cNvPr id="201" name="object 201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4946903" y="5911088"/>
              <a:ext cx="131063" cy="96519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5077967" y="5785358"/>
              <a:ext cx="225551" cy="186690"/>
            </a:xfrm>
            <a:prstGeom prst="rect">
              <a:avLst/>
            </a:prstGeom>
          </p:spPr>
        </p:pic>
      </p:grpSp>
      <p:pic>
        <p:nvPicPr>
          <p:cNvPr id="203" name="object 203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4959046" y="3032030"/>
            <a:ext cx="500421" cy="154780"/>
          </a:xfrm>
          <a:prstGeom prst="rect">
            <a:avLst/>
          </a:prstGeom>
        </p:spPr>
      </p:pic>
      <p:grpSp>
        <p:nvGrpSpPr>
          <p:cNvPr id="69" name="object 204"/>
          <p:cNvGrpSpPr/>
          <p:nvPr/>
        </p:nvGrpSpPr>
        <p:grpSpPr>
          <a:xfrm>
            <a:off x="3523807" y="3216292"/>
            <a:ext cx="768154" cy="1819587"/>
            <a:chOff x="3090672" y="3546855"/>
            <a:chExt cx="673735" cy="2006600"/>
          </a:xfrm>
        </p:grpSpPr>
        <p:pic>
          <p:nvPicPr>
            <p:cNvPr id="205" name="object 205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3343656" y="5172455"/>
              <a:ext cx="134111" cy="381000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3206496" y="3838955"/>
              <a:ext cx="213359" cy="1676400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3090672" y="4181855"/>
              <a:ext cx="115823" cy="1092200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3419856" y="3546855"/>
              <a:ext cx="344423" cy="635000"/>
            </a:xfrm>
            <a:prstGeom prst="rect">
              <a:avLst/>
            </a:prstGeom>
          </p:spPr>
        </p:pic>
      </p:grpSp>
      <p:grpSp>
        <p:nvGrpSpPr>
          <p:cNvPr id="74" name="object 209"/>
          <p:cNvGrpSpPr/>
          <p:nvPr/>
        </p:nvGrpSpPr>
        <p:grpSpPr>
          <a:xfrm>
            <a:off x="3826144" y="3040322"/>
            <a:ext cx="1133045" cy="873516"/>
            <a:chOff x="3355847" y="3352800"/>
            <a:chExt cx="993775" cy="963294"/>
          </a:xfrm>
        </p:grpSpPr>
        <p:pic>
          <p:nvPicPr>
            <p:cNvPr id="210" name="object 210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3843527" y="3352800"/>
              <a:ext cx="505967" cy="359155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3764279" y="3508755"/>
              <a:ext cx="79247" cy="266700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3355847" y="3581908"/>
              <a:ext cx="734568" cy="734060"/>
            </a:xfrm>
            <a:prstGeom prst="rect">
              <a:avLst/>
            </a:prstGeom>
          </p:spPr>
        </p:pic>
      </p:grpSp>
      <p:grpSp>
        <p:nvGrpSpPr>
          <p:cNvPr id="85" name="object 213"/>
          <p:cNvGrpSpPr/>
          <p:nvPr/>
        </p:nvGrpSpPr>
        <p:grpSpPr>
          <a:xfrm>
            <a:off x="3732316" y="3167463"/>
            <a:ext cx="2328353" cy="2238783"/>
            <a:chOff x="3273552" y="3493008"/>
            <a:chExt cx="2042160" cy="2468880"/>
          </a:xfrm>
        </p:grpSpPr>
        <p:pic>
          <p:nvPicPr>
            <p:cNvPr id="214" name="object 214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4828032" y="3523488"/>
              <a:ext cx="79248" cy="792480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4236720" y="3493008"/>
              <a:ext cx="591311" cy="822960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4090416" y="3535680"/>
              <a:ext cx="146303" cy="780288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4904232" y="3538728"/>
              <a:ext cx="411479" cy="1600200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3273552" y="4309872"/>
              <a:ext cx="1636776" cy="832103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4142232" y="5135880"/>
              <a:ext cx="765047" cy="414527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4005072" y="5135880"/>
              <a:ext cx="137159" cy="338327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3477768" y="5135880"/>
              <a:ext cx="527303" cy="379475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3334512" y="5136388"/>
              <a:ext cx="216407" cy="368300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4904232" y="5136388"/>
              <a:ext cx="411479" cy="825499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4398264" y="5547614"/>
              <a:ext cx="509016" cy="359410"/>
            </a:xfrm>
            <a:prstGeom prst="rect">
              <a:avLst/>
            </a:prstGeom>
          </p:spPr>
        </p:pic>
      </p:grpSp>
      <p:pic>
        <p:nvPicPr>
          <p:cNvPr id="225" name="object 225"/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5730530" y="5549971"/>
            <a:ext cx="159857" cy="223877"/>
          </a:xfrm>
          <a:prstGeom prst="rect">
            <a:avLst/>
          </a:prstGeom>
        </p:spPr>
      </p:pic>
      <p:pic>
        <p:nvPicPr>
          <p:cNvPr id="226" name="object 226"/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3350049" y="5141139"/>
            <a:ext cx="406592" cy="325913"/>
          </a:xfrm>
          <a:prstGeom prst="rect">
            <a:avLst/>
          </a:prstGeom>
        </p:spPr>
      </p:pic>
      <p:pic>
        <p:nvPicPr>
          <p:cNvPr id="227" name="object 227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5681876" y="5494692"/>
            <a:ext cx="79929" cy="69097"/>
          </a:xfrm>
          <a:prstGeom prst="rect">
            <a:avLst/>
          </a:prstGeom>
        </p:spPr>
      </p:pic>
      <p:pic>
        <p:nvPicPr>
          <p:cNvPr id="228" name="object 228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3593310" y="5080101"/>
            <a:ext cx="288437" cy="207295"/>
          </a:xfrm>
          <a:prstGeom prst="rect">
            <a:avLst/>
          </a:prstGeom>
        </p:spPr>
      </p:pic>
      <p:pic>
        <p:nvPicPr>
          <p:cNvPr id="229" name="object 229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5636699" y="5450468"/>
            <a:ext cx="83404" cy="60806"/>
          </a:xfrm>
          <a:prstGeom prst="rect">
            <a:avLst/>
          </a:prstGeom>
        </p:spPr>
      </p:pic>
      <p:pic>
        <p:nvPicPr>
          <p:cNvPr id="230" name="object 230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3725364" y="5036800"/>
            <a:ext cx="271062" cy="184262"/>
          </a:xfrm>
          <a:prstGeom prst="rect">
            <a:avLst/>
          </a:prstGeom>
        </p:spPr>
      </p:pic>
      <p:pic>
        <p:nvPicPr>
          <p:cNvPr id="231" name="object 231"/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5581098" y="5406246"/>
            <a:ext cx="100779" cy="60806"/>
          </a:xfrm>
          <a:prstGeom prst="rect">
            <a:avLst/>
          </a:prstGeom>
        </p:spPr>
      </p:pic>
      <p:pic>
        <p:nvPicPr>
          <p:cNvPr id="232" name="object 232"/>
          <p:cNvPicPr/>
          <p:nvPr/>
        </p:nvPicPr>
        <p:blipFill>
          <a:blip r:embed="rId188" cstate="print"/>
          <a:stretch>
            <a:fillRect/>
          </a:stretch>
        </p:blipFill>
        <p:spPr>
          <a:xfrm>
            <a:off x="3846995" y="4991657"/>
            <a:ext cx="312764" cy="179655"/>
          </a:xfrm>
          <a:prstGeom prst="rect">
            <a:avLst/>
          </a:prstGeom>
        </p:spPr>
      </p:pic>
      <p:grpSp>
        <p:nvGrpSpPr>
          <p:cNvPr id="102" name="object 233"/>
          <p:cNvGrpSpPr/>
          <p:nvPr/>
        </p:nvGrpSpPr>
        <p:grpSpPr>
          <a:xfrm>
            <a:off x="4013804" y="4941905"/>
            <a:ext cx="1626807" cy="475626"/>
            <a:chOff x="3520440" y="5449823"/>
            <a:chExt cx="1426845" cy="524510"/>
          </a:xfrm>
        </p:grpSpPr>
        <p:pic>
          <p:nvPicPr>
            <p:cNvPr id="234" name="object 234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4175760" y="5480303"/>
              <a:ext cx="771144" cy="493776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3986784" y="5455919"/>
              <a:ext cx="188975" cy="146303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3761232" y="5449823"/>
              <a:ext cx="225551" cy="167640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3520440" y="5459221"/>
              <a:ext cx="240791" cy="191769"/>
            </a:xfrm>
            <a:prstGeom prst="rect">
              <a:avLst/>
            </a:prstGeom>
          </p:spPr>
        </p:pic>
      </p:grpSp>
      <p:grpSp>
        <p:nvGrpSpPr>
          <p:cNvPr id="106" name="object 238"/>
          <p:cNvGrpSpPr/>
          <p:nvPr/>
        </p:nvGrpSpPr>
        <p:grpSpPr>
          <a:xfrm>
            <a:off x="4371744" y="5071810"/>
            <a:ext cx="1595675" cy="1780431"/>
            <a:chOff x="3834384" y="5593079"/>
            <a:chExt cx="1399540" cy="1963420"/>
          </a:xfrm>
        </p:grpSpPr>
        <p:pic>
          <p:nvPicPr>
            <p:cNvPr id="239" name="object 239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4953000" y="7406639"/>
              <a:ext cx="88391" cy="149859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4965192" y="6060439"/>
              <a:ext cx="268223" cy="1447800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4831080" y="5920739"/>
              <a:ext cx="134111" cy="304800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4178808" y="5602223"/>
              <a:ext cx="652272" cy="458216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3995928" y="5593079"/>
              <a:ext cx="182879" cy="128016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3834384" y="5593079"/>
              <a:ext cx="161543" cy="128016"/>
            </a:xfrm>
            <a:prstGeom prst="rect">
              <a:avLst/>
            </a:prstGeom>
          </p:spPr>
        </p:pic>
      </p:grpSp>
      <p:grpSp>
        <p:nvGrpSpPr>
          <p:cNvPr id="111" name="object 245"/>
          <p:cNvGrpSpPr/>
          <p:nvPr/>
        </p:nvGrpSpPr>
        <p:grpSpPr>
          <a:xfrm>
            <a:off x="3186717" y="5083786"/>
            <a:ext cx="1185171" cy="1768915"/>
            <a:chOff x="2795016" y="5606286"/>
            <a:chExt cx="1039494" cy="1950720"/>
          </a:xfrm>
        </p:grpSpPr>
        <p:pic>
          <p:nvPicPr>
            <p:cNvPr id="246" name="object 246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2901696" y="7165340"/>
              <a:ext cx="173735" cy="391159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2795016" y="5606286"/>
              <a:ext cx="1039367" cy="1818641"/>
            </a:xfrm>
            <a:prstGeom prst="rect">
              <a:avLst/>
            </a:prstGeom>
          </p:spPr>
        </p:pic>
      </p:grpSp>
      <p:grpSp>
        <p:nvGrpSpPr>
          <p:cNvPr id="114" name="object 248"/>
          <p:cNvGrpSpPr/>
          <p:nvPr/>
        </p:nvGrpSpPr>
        <p:grpSpPr>
          <a:xfrm>
            <a:off x="4615006" y="5265286"/>
            <a:ext cx="1202548" cy="1586956"/>
            <a:chOff x="4047744" y="5806440"/>
            <a:chExt cx="1054735" cy="1750060"/>
          </a:xfrm>
        </p:grpSpPr>
        <p:pic>
          <p:nvPicPr>
            <p:cNvPr id="249" name="object 249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4824984" y="7546340"/>
              <a:ext cx="6095" cy="10159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4831080" y="6263640"/>
              <a:ext cx="271271" cy="1292859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4468368" y="5908040"/>
              <a:ext cx="420623" cy="533400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4047744" y="5806440"/>
              <a:ext cx="420624" cy="215900"/>
            </a:xfrm>
            <a:prstGeom prst="rect">
              <a:avLst/>
            </a:prstGeom>
          </p:spPr>
        </p:pic>
      </p:grpSp>
      <p:grpSp>
        <p:nvGrpSpPr>
          <p:cNvPr id="120" name="object 253"/>
          <p:cNvGrpSpPr/>
          <p:nvPr/>
        </p:nvGrpSpPr>
        <p:grpSpPr>
          <a:xfrm>
            <a:off x="3471678" y="5270353"/>
            <a:ext cx="1143905" cy="610368"/>
            <a:chOff x="3044951" y="5812028"/>
            <a:chExt cx="1003300" cy="673100"/>
          </a:xfrm>
        </p:grpSpPr>
        <p:pic>
          <p:nvPicPr>
            <p:cNvPr id="254" name="object 254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3044951" y="5913628"/>
              <a:ext cx="512063" cy="571500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3557015" y="5812028"/>
              <a:ext cx="490727" cy="165100"/>
            </a:xfrm>
            <a:prstGeom prst="rect">
              <a:avLst/>
            </a:prstGeom>
          </p:spPr>
        </p:pic>
      </p:grpSp>
      <p:grpSp>
        <p:nvGrpSpPr>
          <p:cNvPr id="124" name="object 256"/>
          <p:cNvGrpSpPr/>
          <p:nvPr/>
        </p:nvGrpSpPr>
        <p:grpSpPr>
          <a:xfrm>
            <a:off x="4142383" y="5326093"/>
            <a:ext cx="1609431" cy="1526495"/>
            <a:chOff x="3633215" y="5873496"/>
            <a:chExt cx="1411605" cy="1683385"/>
          </a:xfrm>
        </p:grpSpPr>
        <p:pic>
          <p:nvPicPr>
            <p:cNvPr id="257" name="object 257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4309871" y="5920740"/>
              <a:ext cx="502919" cy="1635759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4812791" y="6250940"/>
              <a:ext cx="131063" cy="1282700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4943855" y="6454140"/>
              <a:ext cx="100583" cy="876300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4273295" y="5907024"/>
              <a:ext cx="36575" cy="1649476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3633215" y="5873496"/>
              <a:ext cx="640079" cy="1683003"/>
            </a:xfrm>
            <a:prstGeom prst="rect">
              <a:avLst/>
            </a:prstGeom>
          </p:spPr>
        </p:pic>
      </p:grpSp>
      <p:grpSp>
        <p:nvGrpSpPr>
          <p:cNvPr id="130" name="object 262"/>
          <p:cNvGrpSpPr/>
          <p:nvPr/>
        </p:nvGrpSpPr>
        <p:grpSpPr>
          <a:xfrm>
            <a:off x="3429977" y="5403482"/>
            <a:ext cx="712407" cy="1448760"/>
            <a:chOff x="3008376" y="5958840"/>
            <a:chExt cx="624840" cy="1597660"/>
          </a:xfrm>
        </p:grpSpPr>
        <p:pic>
          <p:nvPicPr>
            <p:cNvPr id="263" name="object 263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3246120" y="5996940"/>
              <a:ext cx="307847" cy="1559559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3553968" y="5958840"/>
              <a:ext cx="79247" cy="1597659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3054096" y="6238240"/>
              <a:ext cx="192024" cy="1318259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3008376" y="6466840"/>
              <a:ext cx="94487" cy="850900"/>
            </a:xfrm>
            <a:prstGeom prst="rect">
              <a:avLst/>
            </a:prstGeom>
          </p:spPr>
        </p:pic>
      </p:grpSp>
      <p:grpSp>
        <p:nvGrpSpPr>
          <p:cNvPr id="133" name="object 267"/>
          <p:cNvGrpSpPr/>
          <p:nvPr/>
        </p:nvGrpSpPr>
        <p:grpSpPr>
          <a:xfrm>
            <a:off x="142482" y="986723"/>
            <a:ext cx="5424861" cy="3715182"/>
            <a:chOff x="124968" y="1088136"/>
            <a:chExt cx="4758055" cy="4097020"/>
          </a:xfrm>
        </p:grpSpPr>
        <p:pic>
          <p:nvPicPr>
            <p:cNvPr id="268" name="object 268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1143000" y="1843023"/>
              <a:ext cx="2039112" cy="3338575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643127" y="3419856"/>
              <a:ext cx="996695" cy="1764792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542544" y="3550919"/>
              <a:ext cx="100582" cy="1633728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411479" y="3614928"/>
              <a:ext cx="131062" cy="1569720"/>
            </a:xfrm>
            <a:prstGeom prst="rect">
              <a:avLst/>
            </a:prstGeom>
          </p:spPr>
        </p:pic>
        <p:pic>
          <p:nvPicPr>
            <p:cNvPr id="272" name="object 272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207264" y="3727703"/>
              <a:ext cx="204214" cy="1389888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124968" y="4029456"/>
              <a:ext cx="82294" cy="783336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3078479" y="1088136"/>
              <a:ext cx="1804416" cy="1018032"/>
            </a:xfrm>
            <a:prstGeom prst="rect">
              <a:avLst/>
            </a:prstGeom>
          </p:spPr>
        </p:pic>
      </p:grpSp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6056" y="2788805"/>
            <a:ext cx="1758428" cy="91209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10879" y="3880556"/>
            <a:ext cx="1772329" cy="118019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49541" y="265510"/>
            <a:ext cx="3315514" cy="53153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779664" y="583880"/>
            <a:ext cx="1290875" cy="213629"/>
            <a:chOff x="8577580" y="643890"/>
            <a:chExt cx="1132205" cy="23558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77580" y="643890"/>
              <a:ext cx="430402" cy="2350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32367" y="643890"/>
              <a:ext cx="250316" cy="18630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10116" y="692848"/>
              <a:ext cx="116014" cy="18611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56610" y="692848"/>
              <a:ext cx="109727" cy="1373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87674" y="692848"/>
              <a:ext cx="122110" cy="137350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36027" y="2723853"/>
            <a:ext cx="1165480" cy="188119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9588602" y="2723853"/>
            <a:ext cx="173758" cy="141651"/>
            <a:chOff x="8410003" y="3003804"/>
            <a:chExt cx="152400" cy="156210"/>
          </a:xfrm>
        </p:grpSpPr>
        <p:sp>
          <p:nvSpPr>
            <p:cNvPr id="13" name="object 13"/>
            <p:cNvSpPr/>
            <p:nvPr/>
          </p:nvSpPr>
          <p:spPr>
            <a:xfrm>
              <a:off x="8410003" y="3003804"/>
              <a:ext cx="33655" cy="153035"/>
            </a:xfrm>
            <a:custGeom>
              <a:avLst/>
              <a:gdLst/>
              <a:ahLst/>
              <a:cxnLst/>
              <a:rect l="l" t="t" r="r" b="b"/>
              <a:pathLst>
                <a:path w="33654" h="153035">
                  <a:moveTo>
                    <a:pt x="33527" y="152590"/>
                  </a:moveTo>
                  <a:lnTo>
                    <a:pt x="33527" y="0"/>
                  </a:lnTo>
                  <a:lnTo>
                    <a:pt x="24383" y="3047"/>
                  </a:lnTo>
                  <a:lnTo>
                    <a:pt x="9143" y="3047"/>
                  </a:lnTo>
                  <a:lnTo>
                    <a:pt x="0" y="0"/>
                  </a:lnTo>
                  <a:lnTo>
                    <a:pt x="0" y="24383"/>
                  </a:lnTo>
                  <a:lnTo>
                    <a:pt x="3048" y="27431"/>
                  </a:lnTo>
                  <a:lnTo>
                    <a:pt x="3048" y="112966"/>
                  </a:lnTo>
                  <a:lnTo>
                    <a:pt x="0" y="152590"/>
                  </a:lnTo>
                  <a:lnTo>
                    <a:pt x="33527" y="152590"/>
                  </a:lnTo>
                  <a:close/>
                </a:path>
              </a:pathLst>
            </a:custGeom>
            <a:solidFill>
              <a:srgbClr val="4F53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64867" y="3055620"/>
              <a:ext cx="97536" cy="103822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9828605" y="2723852"/>
            <a:ext cx="1019379" cy="141651"/>
          </a:xfrm>
          <a:custGeom>
            <a:avLst/>
            <a:gdLst/>
            <a:ahLst/>
            <a:cxnLst/>
            <a:rect l="l" t="t" r="r" b="b"/>
            <a:pathLst>
              <a:path w="894079" h="156210">
                <a:moveTo>
                  <a:pt x="67056" y="3048"/>
                </a:moveTo>
                <a:lnTo>
                  <a:pt x="64008" y="3048"/>
                </a:lnTo>
                <a:lnTo>
                  <a:pt x="64008" y="0"/>
                </a:lnTo>
                <a:lnTo>
                  <a:pt x="54864" y="0"/>
                </a:lnTo>
                <a:lnTo>
                  <a:pt x="22948" y="24434"/>
                </a:lnTo>
                <a:lnTo>
                  <a:pt x="15240" y="54864"/>
                </a:lnTo>
                <a:lnTo>
                  <a:pt x="0" y="54864"/>
                </a:lnTo>
                <a:lnTo>
                  <a:pt x="0" y="67056"/>
                </a:lnTo>
                <a:lnTo>
                  <a:pt x="15240" y="67056"/>
                </a:lnTo>
                <a:lnTo>
                  <a:pt x="15240" y="137350"/>
                </a:lnTo>
                <a:lnTo>
                  <a:pt x="12192" y="152590"/>
                </a:lnTo>
                <a:lnTo>
                  <a:pt x="15240" y="152590"/>
                </a:lnTo>
                <a:lnTo>
                  <a:pt x="33528" y="152590"/>
                </a:lnTo>
                <a:lnTo>
                  <a:pt x="45720" y="152590"/>
                </a:lnTo>
                <a:lnTo>
                  <a:pt x="45720" y="67056"/>
                </a:lnTo>
                <a:lnTo>
                  <a:pt x="60960" y="67056"/>
                </a:lnTo>
                <a:lnTo>
                  <a:pt x="60960" y="54864"/>
                </a:lnTo>
                <a:lnTo>
                  <a:pt x="42672" y="54864"/>
                </a:lnTo>
                <a:lnTo>
                  <a:pt x="36576" y="42672"/>
                </a:lnTo>
                <a:lnTo>
                  <a:pt x="36576" y="39624"/>
                </a:lnTo>
                <a:lnTo>
                  <a:pt x="33528" y="39624"/>
                </a:lnTo>
                <a:lnTo>
                  <a:pt x="33528" y="27432"/>
                </a:lnTo>
                <a:lnTo>
                  <a:pt x="36576" y="24384"/>
                </a:lnTo>
                <a:lnTo>
                  <a:pt x="51816" y="24384"/>
                </a:lnTo>
                <a:lnTo>
                  <a:pt x="54864" y="27432"/>
                </a:lnTo>
                <a:lnTo>
                  <a:pt x="57912" y="27432"/>
                </a:lnTo>
                <a:lnTo>
                  <a:pt x="60960" y="30480"/>
                </a:lnTo>
                <a:lnTo>
                  <a:pt x="64008" y="15240"/>
                </a:lnTo>
                <a:lnTo>
                  <a:pt x="67056" y="3048"/>
                </a:lnTo>
                <a:close/>
              </a:path>
              <a:path w="894079" h="156210">
                <a:moveTo>
                  <a:pt x="173926" y="103822"/>
                </a:moveTo>
                <a:lnTo>
                  <a:pt x="158686" y="64008"/>
                </a:lnTo>
                <a:lnTo>
                  <a:pt x="137312" y="53543"/>
                </a:lnTo>
                <a:lnTo>
                  <a:pt x="137312" y="111379"/>
                </a:lnTo>
                <a:lnTo>
                  <a:pt x="137299" y="114642"/>
                </a:lnTo>
                <a:lnTo>
                  <a:pt x="125158" y="146494"/>
                </a:lnTo>
                <a:lnTo>
                  <a:pt x="112776" y="146494"/>
                </a:lnTo>
                <a:lnTo>
                  <a:pt x="100584" y="103822"/>
                </a:lnTo>
                <a:lnTo>
                  <a:pt x="100622" y="92913"/>
                </a:lnTo>
                <a:lnTo>
                  <a:pt x="112776" y="60960"/>
                </a:lnTo>
                <a:lnTo>
                  <a:pt x="125158" y="60960"/>
                </a:lnTo>
                <a:lnTo>
                  <a:pt x="137312" y="111379"/>
                </a:lnTo>
                <a:lnTo>
                  <a:pt x="137312" y="53543"/>
                </a:lnTo>
                <a:lnTo>
                  <a:pt x="131597" y="52438"/>
                </a:lnTo>
                <a:lnTo>
                  <a:pt x="118872" y="51816"/>
                </a:lnTo>
                <a:lnTo>
                  <a:pt x="107530" y="52438"/>
                </a:lnTo>
                <a:lnTo>
                  <a:pt x="73482" y="71920"/>
                </a:lnTo>
                <a:lnTo>
                  <a:pt x="67056" y="103822"/>
                </a:lnTo>
                <a:lnTo>
                  <a:pt x="67665" y="115163"/>
                </a:lnTo>
                <a:lnTo>
                  <a:pt x="87147" y="149212"/>
                </a:lnTo>
                <a:lnTo>
                  <a:pt x="118872" y="155638"/>
                </a:lnTo>
                <a:lnTo>
                  <a:pt x="131597" y="155028"/>
                </a:lnTo>
                <a:lnTo>
                  <a:pt x="164922" y="134264"/>
                </a:lnTo>
                <a:lnTo>
                  <a:pt x="172821" y="114731"/>
                </a:lnTo>
                <a:lnTo>
                  <a:pt x="173926" y="103822"/>
                </a:lnTo>
                <a:close/>
              </a:path>
              <a:path w="894079" h="156210">
                <a:moveTo>
                  <a:pt x="253174" y="51816"/>
                </a:moveTo>
                <a:lnTo>
                  <a:pt x="240982" y="51816"/>
                </a:lnTo>
                <a:lnTo>
                  <a:pt x="234886" y="54864"/>
                </a:lnTo>
                <a:lnTo>
                  <a:pt x="225742" y="64008"/>
                </a:lnTo>
                <a:lnTo>
                  <a:pt x="222694" y="70104"/>
                </a:lnTo>
                <a:lnTo>
                  <a:pt x="219646" y="79248"/>
                </a:lnTo>
                <a:lnTo>
                  <a:pt x="219646" y="54864"/>
                </a:lnTo>
                <a:lnTo>
                  <a:pt x="189166" y="54864"/>
                </a:lnTo>
                <a:lnTo>
                  <a:pt x="189166" y="85344"/>
                </a:lnTo>
                <a:lnTo>
                  <a:pt x="192214" y="94678"/>
                </a:lnTo>
                <a:lnTo>
                  <a:pt x="192214" y="112966"/>
                </a:lnTo>
                <a:lnTo>
                  <a:pt x="189166" y="119062"/>
                </a:lnTo>
                <a:lnTo>
                  <a:pt x="189166" y="152590"/>
                </a:lnTo>
                <a:lnTo>
                  <a:pt x="192214" y="152590"/>
                </a:lnTo>
                <a:lnTo>
                  <a:pt x="222694" y="152590"/>
                </a:lnTo>
                <a:lnTo>
                  <a:pt x="222694" y="88392"/>
                </a:lnTo>
                <a:lnTo>
                  <a:pt x="228790" y="82296"/>
                </a:lnTo>
                <a:lnTo>
                  <a:pt x="247078" y="82296"/>
                </a:lnTo>
                <a:lnTo>
                  <a:pt x="250126" y="85344"/>
                </a:lnTo>
                <a:lnTo>
                  <a:pt x="250126" y="60960"/>
                </a:lnTo>
                <a:lnTo>
                  <a:pt x="253174" y="57912"/>
                </a:lnTo>
                <a:lnTo>
                  <a:pt x="253174" y="51816"/>
                </a:lnTo>
                <a:close/>
              </a:path>
              <a:path w="894079" h="156210">
                <a:moveTo>
                  <a:pt x="424053" y="88392"/>
                </a:moveTo>
                <a:lnTo>
                  <a:pt x="406146" y="54102"/>
                </a:lnTo>
                <a:lnTo>
                  <a:pt x="390525" y="51816"/>
                </a:lnTo>
                <a:lnTo>
                  <a:pt x="378333" y="51816"/>
                </a:lnTo>
                <a:lnTo>
                  <a:pt x="366141" y="57912"/>
                </a:lnTo>
                <a:lnTo>
                  <a:pt x="360045" y="70104"/>
                </a:lnTo>
                <a:lnTo>
                  <a:pt x="353949" y="57912"/>
                </a:lnTo>
                <a:lnTo>
                  <a:pt x="350901" y="54864"/>
                </a:lnTo>
                <a:lnTo>
                  <a:pt x="344805" y="51816"/>
                </a:lnTo>
                <a:lnTo>
                  <a:pt x="317373" y="51816"/>
                </a:lnTo>
                <a:lnTo>
                  <a:pt x="314325" y="54864"/>
                </a:lnTo>
                <a:lnTo>
                  <a:pt x="302133" y="60960"/>
                </a:lnTo>
                <a:lnTo>
                  <a:pt x="299085" y="67056"/>
                </a:lnTo>
                <a:lnTo>
                  <a:pt x="299085" y="54864"/>
                </a:lnTo>
                <a:lnTo>
                  <a:pt x="265366" y="54864"/>
                </a:lnTo>
                <a:lnTo>
                  <a:pt x="268414" y="57912"/>
                </a:lnTo>
                <a:lnTo>
                  <a:pt x="268414" y="143446"/>
                </a:lnTo>
                <a:lnTo>
                  <a:pt x="265366" y="146494"/>
                </a:lnTo>
                <a:lnTo>
                  <a:pt x="265366" y="152590"/>
                </a:lnTo>
                <a:lnTo>
                  <a:pt x="268414" y="152590"/>
                </a:lnTo>
                <a:lnTo>
                  <a:pt x="302133" y="152590"/>
                </a:lnTo>
                <a:lnTo>
                  <a:pt x="299085" y="128206"/>
                </a:lnTo>
                <a:lnTo>
                  <a:pt x="299085" y="94678"/>
                </a:lnTo>
                <a:lnTo>
                  <a:pt x="302133" y="88392"/>
                </a:lnTo>
                <a:lnTo>
                  <a:pt x="302133" y="79248"/>
                </a:lnTo>
                <a:lnTo>
                  <a:pt x="305181" y="79248"/>
                </a:lnTo>
                <a:lnTo>
                  <a:pt x="305181" y="73152"/>
                </a:lnTo>
                <a:lnTo>
                  <a:pt x="311277" y="70104"/>
                </a:lnTo>
                <a:lnTo>
                  <a:pt x="320421" y="70104"/>
                </a:lnTo>
                <a:lnTo>
                  <a:pt x="326517" y="73152"/>
                </a:lnTo>
                <a:lnTo>
                  <a:pt x="326517" y="76200"/>
                </a:lnTo>
                <a:lnTo>
                  <a:pt x="328269" y="80924"/>
                </a:lnTo>
                <a:lnTo>
                  <a:pt x="329184" y="86512"/>
                </a:lnTo>
                <a:lnTo>
                  <a:pt x="329514" y="93865"/>
                </a:lnTo>
                <a:lnTo>
                  <a:pt x="329565" y="152590"/>
                </a:lnTo>
                <a:lnTo>
                  <a:pt x="360045" y="152590"/>
                </a:lnTo>
                <a:lnTo>
                  <a:pt x="363093" y="152590"/>
                </a:lnTo>
                <a:lnTo>
                  <a:pt x="360045" y="128206"/>
                </a:lnTo>
                <a:lnTo>
                  <a:pt x="360045" y="94678"/>
                </a:lnTo>
                <a:lnTo>
                  <a:pt x="363093" y="88392"/>
                </a:lnTo>
                <a:lnTo>
                  <a:pt x="363093" y="82296"/>
                </a:lnTo>
                <a:lnTo>
                  <a:pt x="366141" y="79248"/>
                </a:lnTo>
                <a:lnTo>
                  <a:pt x="366141" y="73152"/>
                </a:lnTo>
                <a:lnTo>
                  <a:pt x="372237" y="70104"/>
                </a:lnTo>
                <a:lnTo>
                  <a:pt x="381381" y="70104"/>
                </a:lnTo>
                <a:lnTo>
                  <a:pt x="387477" y="73152"/>
                </a:lnTo>
                <a:lnTo>
                  <a:pt x="387477" y="76200"/>
                </a:lnTo>
                <a:lnTo>
                  <a:pt x="389229" y="81356"/>
                </a:lnTo>
                <a:lnTo>
                  <a:pt x="390144" y="87655"/>
                </a:lnTo>
                <a:lnTo>
                  <a:pt x="390474" y="95148"/>
                </a:lnTo>
                <a:lnTo>
                  <a:pt x="390525" y="152590"/>
                </a:lnTo>
                <a:lnTo>
                  <a:pt x="424053" y="152590"/>
                </a:lnTo>
                <a:lnTo>
                  <a:pt x="424053" y="88392"/>
                </a:lnTo>
                <a:close/>
              </a:path>
              <a:path w="894079" h="156210">
                <a:moveTo>
                  <a:pt x="543115" y="146494"/>
                </a:moveTo>
                <a:lnTo>
                  <a:pt x="540067" y="140398"/>
                </a:lnTo>
                <a:lnTo>
                  <a:pt x="527875" y="140398"/>
                </a:lnTo>
                <a:lnTo>
                  <a:pt x="527875" y="137350"/>
                </a:lnTo>
                <a:lnTo>
                  <a:pt x="524827" y="134302"/>
                </a:lnTo>
                <a:lnTo>
                  <a:pt x="524827" y="85344"/>
                </a:lnTo>
                <a:lnTo>
                  <a:pt x="524256" y="76822"/>
                </a:lnTo>
                <a:lnTo>
                  <a:pt x="491299" y="51816"/>
                </a:lnTo>
                <a:lnTo>
                  <a:pt x="476059" y="51816"/>
                </a:lnTo>
                <a:lnTo>
                  <a:pt x="463867" y="57912"/>
                </a:lnTo>
                <a:lnTo>
                  <a:pt x="457581" y="60960"/>
                </a:lnTo>
                <a:lnTo>
                  <a:pt x="454533" y="67056"/>
                </a:lnTo>
                <a:lnTo>
                  <a:pt x="457581" y="76200"/>
                </a:lnTo>
                <a:lnTo>
                  <a:pt x="457581" y="73152"/>
                </a:lnTo>
                <a:lnTo>
                  <a:pt x="460629" y="70104"/>
                </a:lnTo>
                <a:lnTo>
                  <a:pt x="463867" y="70104"/>
                </a:lnTo>
                <a:lnTo>
                  <a:pt x="469963" y="67056"/>
                </a:lnTo>
                <a:lnTo>
                  <a:pt x="482155" y="67056"/>
                </a:lnTo>
                <a:lnTo>
                  <a:pt x="488251" y="70104"/>
                </a:lnTo>
                <a:lnTo>
                  <a:pt x="497395" y="79248"/>
                </a:lnTo>
                <a:lnTo>
                  <a:pt x="497395" y="88392"/>
                </a:lnTo>
                <a:lnTo>
                  <a:pt x="497395" y="100774"/>
                </a:lnTo>
                <a:lnTo>
                  <a:pt x="497395" y="128206"/>
                </a:lnTo>
                <a:lnTo>
                  <a:pt x="494347" y="131254"/>
                </a:lnTo>
                <a:lnTo>
                  <a:pt x="494347" y="134302"/>
                </a:lnTo>
                <a:lnTo>
                  <a:pt x="488251" y="140398"/>
                </a:lnTo>
                <a:lnTo>
                  <a:pt x="479107" y="140398"/>
                </a:lnTo>
                <a:lnTo>
                  <a:pt x="476059" y="137350"/>
                </a:lnTo>
                <a:lnTo>
                  <a:pt x="476059" y="134302"/>
                </a:lnTo>
                <a:lnTo>
                  <a:pt x="473011" y="131254"/>
                </a:lnTo>
                <a:lnTo>
                  <a:pt x="473011" y="112966"/>
                </a:lnTo>
                <a:lnTo>
                  <a:pt x="479107" y="109918"/>
                </a:lnTo>
                <a:lnTo>
                  <a:pt x="482155" y="103822"/>
                </a:lnTo>
                <a:lnTo>
                  <a:pt x="488251" y="103822"/>
                </a:lnTo>
                <a:lnTo>
                  <a:pt x="497395" y="100774"/>
                </a:lnTo>
                <a:lnTo>
                  <a:pt x="497395" y="88392"/>
                </a:lnTo>
                <a:lnTo>
                  <a:pt x="491299" y="91440"/>
                </a:lnTo>
                <a:lnTo>
                  <a:pt x="482155" y="94678"/>
                </a:lnTo>
                <a:lnTo>
                  <a:pt x="469963" y="100774"/>
                </a:lnTo>
                <a:lnTo>
                  <a:pt x="457581" y="103822"/>
                </a:lnTo>
                <a:lnTo>
                  <a:pt x="451485" y="106870"/>
                </a:lnTo>
                <a:lnTo>
                  <a:pt x="448437" y="109918"/>
                </a:lnTo>
                <a:lnTo>
                  <a:pt x="442341" y="122110"/>
                </a:lnTo>
                <a:lnTo>
                  <a:pt x="442341" y="137350"/>
                </a:lnTo>
                <a:lnTo>
                  <a:pt x="445389" y="143446"/>
                </a:lnTo>
                <a:lnTo>
                  <a:pt x="454533" y="152590"/>
                </a:lnTo>
                <a:lnTo>
                  <a:pt x="460629" y="155638"/>
                </a:lnTo>
                <a:lnTo>
                  <a:pt x="473011" y="155638"/>
                </a:lnTo>
                <a:lnTo>
                  <a:pt x="482155" y="155638"/>
                </a:lnTo>
                <a:lnTo>
                  <a:pt x="488251" y="152590"/>
                </a:lnTo>
                <a:lnTo>
                  <a:pt x="491299" y="149542"/>
                </a:lnTo>
                <a:lnTo>
                  <a:pt x="494347" y="149542"/>
                </a:lnTo>
                <a:lnTo>
                  <a:pt x="497395" y="143446"/>
                </a:lnTo>
                <a:lnTo>
                  <a:pt x="509587" y="155638"/>
                </a:lnTo>
                <a:lnTo>
                  <a:pt x="524827" y="155638"/>
                </a:lnTo>
                <a:lnTo>
                  <a:pt x="530923" y="152590"/>
                </a:lnTo>
                <a:lnTo>
                  <a:pt x="533971" y="152590"/>
                </a:lnTo>
                <a:lnTo>
                  <a:pt x="537019" y="149542"/>
                </a:lnTo>
                <a:lnTo>
                  <a:pt x="543115" y="146494"/>
                </a:lnTo>
                <a:close/>
              </a:path>
              <a:path w="894079" h="156210">
                <a:moveTo>
                  <a:pt x="610171" y="143446"/>
                </a:moveTo>
                <a:lnTo>
                  <a:pt x="591883" y="143446"/>
                </a:lnTo>
                <a:lnTo>
                  <a:pt x="588835" y="140398"/>
                </a:lnTo>
                <a:lnTo>
                  <a:pt x="588835" y="137350"/>
                </a:lnTo>
                <a:lnTo>
                  <a:pt x="585787" y="131254"/>
                </a:lnTo>
                <a:lnTo>
                  <a:pt x="585787" y="119062"/>
                </a:lnTo>
                <a:lnTo>
                  <a:pt x="588835" y="67056"/>
                </a:lnTo>
                <a:lnTo>
                  <a:pt x="604075" y="67056"/>
                </a:lnTo>
                <a:lnTo>
                  <a:pt x="604075" y="54864"/>
                </a:lnTo>
                <a:lnTo>
                  <a:pt x="588835" y="54864"/>
                </a:lnTo>
                <a:lnTo>
                  <a:pt x="588835" y="18288"/>
                </a:lnTo>
                <a:lnTo>
                  <a:pt x="582739" y="18288"/>
                </a:lnTo>
                <a:lnTo>
                  <a:pt x="579691" y="21336"/>
                </a:lnTo>
                <a:lnTo>
                  <a:pt x="576643" y="21336"/>
                </a:lnTo>
                <a:lnTo>
                  <a:pt x="573595" y="24384"/>
                </a:lnTo>
                <a:lnTo>
                  <a:pt x="570547" y="24384"/>
                </a:lnTo>
                <a:lnTo>
                  <a:pt x="567499" y="27432"/>
                </a:lnTo>
                <a:lnTo>
                  <a:pt x="561403" y="30480"/>
                </a:lnTo>
                <a:lnTo>
                  <a:pt x="555307" y="30480"/>
                </a:lnTo>
                <a:lnTo>
                  <a:pt x="555307" y="54864"/>
                </a:lnTo>
                <a:lnTo>
                  <a:pt x="543115" y="54864"/>
                </a:lnTo>
                <a:lnTo>
                  <a:pt x="543115" y="67056"/>
                </a:lnTo>
                <a:lnTo>
                  <a:pt x="555307" y="67056"/>
                </a:lnTo>
                <a:lnTo>
                  <a:pt x="555307" y="137350"/>
                </a:lnTo>
                <a:lnTo>
                  <a:pt x="561403" y="149542"/>
                </a:lnTo>
                <a:lnTo>
                  <a:pt x="573595" y="155638"/>
                </a:lnTo>
                <a:lnTo>
                  <a:pt x="585787" y="155638"/>
                </a:lnTo>
                <a:lnTo>
                  <a:pt x="604075" y="155638"/>
                </a:lnTo>
                <a:lnTo>
                  <a:pt x="607123" y="152590"/>
                </a:lnTo>
                <a:lnTo>
                  <a:pt x="610171" y="152590"/>
                </a:lnTo>
                <a:lnTo>
                  <a:pt x="610171" y="143446"/>
                </a:lnTo>
                <a:close/>
              </a:path>
              <a:path w="894079" h="156210">
                <a:moveTo>
                  <a:pt x="656082" y="54864"/>
                </a:moveTo>
                <a:lnTo>
                  <a:pt x="622363" y="54864"/>
                </a:lnTo>
                <a:lnTo>
                  <a:pt x="622363" y="152590"/>
                </a:lnTo>
                <a:lnTo>
                  <a:pt x="656082" y="152590"/>
                </a:lnTo>
                <a:lnTo>
                  <a:pt x="656082" y="54864"/>
                </a:lnTo>
                <a:close/>
              </a:path>
              <a:path w="894079" h="156210">
                <a:moveTo>
                  <a:pt x="656082" y="15240"/>
                </a:moveTo>
                <a:lnTo>
                  <a:pt x="653034" y="9144"/>
                </a:lnTo>
                <a:lnTo>
                  <a:pt x="646938" y="3048"/>
                </a:lnTo>
                <a:lnTo>
                  <a:pt x="631507" y="3048"/>
                </a:lnTo>
                <a:lnTo>
                  <a:pt x="625411" y="9144"/>
                </a:lnTo>
                <a:lnTo>
                  <a:pt x="622363" y="15240"/>
                </a:lnTo>
                <a:lnTo>
                  <a:pt x="622363" y="24384"/>
                </a:lnTo>
                <a:lnTo>
                  <a:pt x="631507" y="33528"/>
                </a:lnTo>
                <a:lnTo>
                  <a:pt x="634746" y="36576"/>
                </a:lnTo>
                <a:lnTo>
                  <a:pt x="643890" y="36576"/>
                </a:lnTo>
                <a:lnTo>
                  <a:pt x="656082" y="24384"/>
                </a:lnTo>
                <a:lnTo>
                  <a:pt x="656082" y="15240"/>
                </a:lnTo>
                <a:close/>
              </a:path>
              <a:path w="894079" h="156210">
                <a:moveTo>
                  <a:pt x="781050" y="103822"/>
                </a:moveTo>
                <a:lnTo>
                  <a:pt x="765810" y="64008"/>
                </a:lnTo>
                <a:lnTo>
                  <a:pt x="744435" y="53530"/>
                </a:lnTo>
                <a:lnTo>
                  <a:pt x="744435" y="111379"/>
                </a:lnTo>
                <a:lnTo>
                  <a:pt x="744423" y="114642"/>
                </a:lnTo>
                <a:lnTo>
                  <a:pt x="732282" y="146494"/>
                </a:lnTo>
                <a:lnTo>
                  <a:pt x="720090" y="146494"/>
                </a:lnTo>
                <a:lnTo>
                  <a:pt x="707898" y="103822"/>
                </a:lnTo>
                <a:lnTo>
                  <a:pt x="707936" y="92913"/>
                </a:lnTo>
                <a:lnTo>
                  <a:pt x="720090" y="60960"/>
                </a:lnTo>
                <a:lnTo>
                  <a:pt x="732282" y="60960"/>
                </a:lnTo>
                <a:lnTo>
                  <a:pt x="744435" y="111379"/>
                </a:lnTo>
                <a:lnTo>
                  <a:pt x="744435" y="53530"/>
                </a:lnTo>
                <a:lnTo>
                  <a:pt x="738797" y="52438"/>
                </a:lnTo>
                <a:lnTo>
                  <a:pt x="726186" y="51816"/>
                </a:lnTo>
                <a:lnTo>
                  <a:pt x="714844" y="52438"/>
                </a:lnTo>
                <a:lnTo>
                  <a:pt x="680796" y="71920"/>
                </a:lnTo>
                <a:lnTo>
                  <a:pt x="674370" y="103822"/>
                </a:lnTo>
                <a:lnTo>
                  <a:pt x="674979" y="115163"/>
                </a:lnTo>
                <a:lnTo>
                  <a:pt x="694461" y="149212"/>
                </a:lnTo>
                <a:lnTo>
                  <a:pt x="726186" y="155638"/>
                </a:lnTo>
                <a:lnTo>
                  <a:pt x="738797" y="155028"/>
                </a:lnTo>
                <a:lnTo>
                  <a:pt x="772045" y="134264"/>
                </a:lnTo>
                <a:lnTo>
                  <a:pt x="779945" y="114731"/>
                </a:lnTo>
                <a:lnTo>
                  <a:pt x="781050" y="103822"/>
                </a:lnTo>
                <a:close/>
              </a:path>
              <a:path w="894079" h="156210">
                <a:moveTo>
                  <a:pt x="894016" y="152590"/>
                </a:moveTo>
                <a:lnTo>
                  <a:pt x="890968" y="149542"/>
                </a:lnTo>
                <a:lnTo>
                  <a:pt x="890968" y="88392"/>
                </a:lnTo>
                <a:lnTo>
                  <a:pt x="890435" y="79819"/>
                </a:lnTo>
                <a:lnTo>
                  <a:pt x="860488" y="51816"/>
                </a:lnTo>
                <a:lnTo>
                  <a:pt x="848296" y="51816"/>
                </a:lnTo>
                <a:lnTo>
                  <a:pt x="836104" y="57912"/>
                </a:lnTo>
                <a:lnTo>
                  <a:pt x="833056" y="64008"/>
                </a:lnTo>
                <a:lnTo>
                  <a:pt x="826960" y="67056"/>
                </a:lnTo>
                <a:lnTo>
                  <a:pt x="826960" y="54864"/>
                </a:lnTo>
                <a:lnTo>
                  <a:pt x="796290" y="54864"/>
                </a:lnTo>
                <a:lnTo>
                  <a:pt x="796290" y="85344"/>
                </a:lnTo>
                <a:lnTo>
                  <a:pt x="799338" y="94678"/>
                </a:lnTo>
                <a:lnTo>
                  <a:pt x="799338" y="106870"/>
                </a:lnTo>
                <a:lnTo>
                  <a:pt x="796290" y="112966"/>
                </a:lnTo>
                <a:lnTo>
                  <a:pt x="796290" y="152590"/>
                </a:lnTo>
                <a:lnTo>
                  <a:pt x="799338" y="152590"/>
                </a:lnTo>
                <a:lnTo>
                  <a:pt x="830008" y="152590"/>
                </a:lnTo>
                <a:lnTo>
                  <a:pt x="830008" y="82296"/>
                </a:lnTo>
                <a:lnTo>
                  <a:pt x="833056" y="79248"/>
                </a:lnTo>
                <a:lnTo>
                  <a:pt x="836104" y="73152"/>
                </a:lnTo>
                <a:lnTo>
                  <a:pt x="839152" y="70104"/>
                </a:lnTo>
                <a:lnTo>
                  <a:pt x="851344" y="70104"/>
                </a:lnTo>
                <a:lnTo>
                  <a:pt x="860488" y="152590"/>
                </a:lnTo>
                <a:lnTo>
                  <a:pt x="894016" y="152590"/>
                </a:lnTo>
                <a:close/>
              </a:path>
            </a:pathLst>
          </a:custGeom>
          <a:solidFill>
            <a:srgbClr val="4F535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8304750" y="4656012"/>
            <a:ext cx="1350242" cy="177352"/>
            <a:chOff x="7283957" y="5134546"/>
            <a:chExt cx="1184275" cy="195580"/>
          </a:xfrm>
        </p:grpSpPr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83957" y="5189601"/>
              <a:ext cx="134302" cy="1373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39596" y="5134546"/>
              <a:ext cx="82296" cy="1924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43228" y="5186553"/>
              <a:ext cx="412051" cy="14344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976615" y="5186553"/>
              <a:ext cx="268604" cy="14344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72652" y="5134546"/>
              <a:ext cx="195262" cy="195452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329076" y="2978480"/>
            <a:ext cx="358375" cy="8861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383133" y="2986771"/>
            <a:ext cx="187875" cy="80326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758884" y="2975716"/>
            <a:ext cx="156599" cy="9138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0013006" y="2972951"/>
            <a:ext cx="445254" cy="9414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0555781" y="2975716"/>
            <a:ext cx="222627" cy="9138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985204" y="3138960"/>
            <a:ext cx="361633" cy="10520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0472160" y="3127904"/>
            <a:ext cx="222627" cy="9138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0823586" y="3127904"/>
            <a:ext cx="505417" cy="113493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318652" y="2972951"/>
            <a:ext cx="1645484" cy="572997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8318651" y="3278020"/>
            <a:ext cx="2988633" cy="1311715"/>
            <a:chOff x="7296150" y="3614928"/>
            <a:chExt cx="2621280" cy="1446530"/>
          </a:xfrm>
        </p:grpSpPr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701783" y="3614928"/>
              <a:ext cx="160591" cy="10325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883711" y="3644836"/>
              <a:ext cx="33655" cy="70485"/>
            </a:xfrm>
            <a:custGeom>
              <a:avLst/>
              <a:gdLst/>
              <a:ahLst/>
              <a:cxnLst/>
              <a:rect l="l" t="t" r="r" b="b"/>
              <a:pathLst>
                <a:path w="33654" h="70485">
                  <a:moveTo>
                    <a:pt x="33527" y="12191"/>
                  </a:moveTo>
                  <a:lnTo>
                    <a:pt x="33527" y="3048"/>
                  </a:lnTo>
                  <a:lnTo>
                    <a:pt x="30479" y="0"/>
                  </a:lnTo>
                  <a:lnTo>
                    <a:pt x="23717" y="1095"/>
                  </a:lnTo>
                  <a:lnTo>
                    <a:pt x="17525" y="4190"/>
                  </a:lnTo>
                  <a:lnTo>
                    <a:pt x="12477" y="9001"/>
                  </a:lnTo>
                  <a:lnTo>
                    <a:pt x="9144" y="15239"/>
                  </a:lnTo>
                  <a:lnTo>
                    <a:pt x="9144" y="3048"/>
                  </a:lnTo>
                  <a:lnTo>
                    <a:pt x="0" y="3048"/>
                  </a:lnTo>
                  <a:lnTo>
                    <a:pt x="0" y="70294"/>
                  </a:lnTo>
                  <a:lnTo>
                    <a:pt x="12192" y="70294"/>
                  </a:lnTo>
                  <a:lnTo>
                    <a:pt x="12192" y="27431"/>
                  </a:lnTo>
                  <a:lnTo>
                    <a:pt x="15240" y="18287"/>
                  </a:lnTo>
                  <a:lnTo>
                    <a:pt x="21335" y="12191"/>
                  </a:lnTo>
                  <a:lnTo>
                    <a:pt x="33527" y="12191"/>
                  </a:lnTo>
                  <a:close/>
                </a:path>
              </a:pathLst>
            </a:custGeom>
            <a:solidFill>
              <a:srgbClr val="161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03576" y="3614928"/>
              <a:ext cx="884872" cy="29851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780079" y="3797427"/>
              <a:ext cx="106679" cy="8858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296150" y="3950208"/>
              <a:ext cx="2554033" cy="29908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299197" y="4285869"/>
              <a:ext cx="2459354" cy="775525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6387767" y="1392330"/>
            <a:ext cx="4962231" cy="1281772"/>
            <a:chOff x="5602604" y="1535430"/>
            <a:chExt cx="4352290" cy="1413510"/>
          </a:xfrm>
        </p:grpSpPr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602604" y="1535430"/>
              <a:ext cx="4352163" cy="43643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605652" y="2008631"/>
              <a:ext cx="4345305" cy="13125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602604" y="2176462"/>
              <a:ext cx="4351401" cy="772286"/>
            </a:xfrm>
            <a:prstGeom prst="rect">
              <a:avLst/>
            </a:prstGeom>
          </p:spPr>
        </p:pic>
      </p:grpSp>
      <p:sp>
        <p:nvSpPr>
          <p:cNvPr id="42" name="object 42"/>
          <p:cNvSpPr/>
          <p:nvPr/>
        </p:nvSpPr>
        <p:spPr>
          <a:xfrm>
            <a:off x="6996571" y="6123313"/>
            <a:ext cx="34752" cy="27639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80" y="24383"/>
                </a:moveTo>
                <a:lnTo>
                  <a:pt x="30480" y="6095"/>
                </a:lnTo>
                <a:lnTo>
                  <a:pt x="21336" y="0"/>
                </a:lnTo>
                <a:lnTo>
                  <a:pt x="6096" y="0"/>
                </a:lnTo>
                <a:lnTo>
                  <a:pt x="0" y="6095"/>
                </a:lnTo>
                <a:lnTo>
                  <a:pt x="0" y="15239"/>
                </a:lnTo>
                <a:lnTo>
                  <a:pt x="0" y="24383"/>
                </a:lnTo>
                <a:lnTo>
                  <a:pt x="6096" y="30479"/>
                </a:lnTo>
                <a:lnTo>
                  <a:pt x="21336" y="30479"/>
                </a:lnTo>
                <a:lnTo>
                  <a:pt x="30480" y="24383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43"/>
          <p:cNvGrpSpPr/>
          <p:nvPr/>
        </p:nvGrpSpPr>
        <p:grpSpPr>
          <a:xfrm>
            <a:off x="6989622" y="5912909"/>
            <a:ext cx="2341384" cy="697892"/>
            <a:chOff x="6130480" y="6520624"/>
            <a:chExt cx="2053589" cy="769620"/>
          </a:xfrm>
        </p:grpSpPr>
        <p:sp>
          <p:nvSpPr>
            <p:cNvPr id="44" name="object 44"/>
            <p:cNvSpPr/>
            <p:nvPr/>
          </p:nvSpPr>
          <p:spPr>
            <a:xfrm>
              <a:off x="6136576" y="6914387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>
                  <a:moveTo>
                    <a:pt x="30480" y="24383"/>
                  </a:moveTo>
                  <a:lnTo>
                    <a:pt x="30480" y="6095"/>
                  </a:lnTo>
                  <a:lnTo>
                    <a:pt x="21336" y="0"/>
                  </a:lnTo>
                  <a:lnTo>
                    <a:pt x="6096" y="0"/>
                  </a:lnTo>
                  <a:lnTo>
                    <a:pt x="0" y="6095"/>
                  </a:lnTo>
                  <a:lnTo>
                    <a:pt x="0" y="15239"/>
                  </a:lnTo>
                  <a:lnTo>
                    <a:pt x="0" y="24383"/>
                  </a:lnTo>
                  <a:lnTo>
                    <a:pt x="6096" y="30479"/>
                  </a:lnTo>
                  <a:lnTo>
                    <a:pt x="21336" y="30479"/>
                  </a:lnTo>
                  <a:lnTo>
                    <a:pt x="30480" y="24383"/>
                  </a:lnTo>
                  <a:close/>
                </a:path>
              </a:pathLst>
            </a:custGeom>
            <a:solidFill>
              <a:srgbClr val="161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130480" y="6520624"/>
              <a:ext cx="2053589" cy="769239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6136576" y="7076122"/>
              <a:ext cx="30480" cy="192405"/>
            </a:xfrm>
            <a:custGeom>
              <a:avLst/>
              <a:gdLst/>
              <a:ahLst/>
              <a:cxnLst/>
              <a:rect l="l" t="t" r="r" b="b"/>
              <a:pathLst>
                <a:path w="30479" h="192404">
                  <a:moveTo>
                    <a:pt x="30480" y="168021"/>
                  </a:moveTo>
                  <a:lnTo>
                    <a:pt x="21336" y="161925"/>
                  </a:lnTo>
                  <a:lnTo>
                    <a:pt x="6096" y="161925"/>
                  </a:lnTo>
                  <a:lnTo>
                    <a:pt x="0" y="168021"/>
                  </a:lnTo>
                  <a:lnTo>
                    <a:pt x="0" y="177165"/>
                  </a:lnTo>
                  <a:lnTo>
                    <a:pt x="0" y="186309"/>
                  </a:lnTo>
                  <a:lnTo>
                    <a:pt x="6096" y="192405"/>
                  </a:lnTo>
                  <a:lnTo>
                    <a:pt x="21336" y="192405"/>
                  </a:lnTo>
                  <a:lnTo>
                    <a:pt x="30480" y="183261"/>
                  </a:lnTo>
                  <a:lnTo>
                    <a:pt x="30480" y="168021"/>
                  </a:lnTo>
                  <a:close/>
                </a:path>
                <a:path w="30479" h="192404">
                  <a:moveTo>
                    <a:pt x="30480" y="6096"/>
                  </a:moveTo>
                  <a:lnTo>
                    <a:pt x="21336" y="0"/>
                  </a:lnTo>
                  <a:lnTo>
                    <a:pt x="6096" y="0"/>
                  </a:lnTo>
                  <a:lnTo>
                    <a:pt x="0" y="6096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6096" y="30480"/>
                  </a:lnTo>
                  <a:lnTo>
                    <a:pt x="21336" y="30480"/>
                  </a:lnTo>
                  <a:lnTo>
                    <a:pt x="30480" y="24384"/>
                  </a:lnTo>
                  <a:lnTo>
                    <a:pt x="30480" y="6096"/>
                  </a:lnTo>
                  <a:close/>
                </a:path>
              </a:pathLst>
            </a:custGeom>
            <a:solidFill>
              <a:srgbClr val="161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/>
          <p:nvPr/>
        </p:nvSpPr>
        <p:spPr>
          <a:xfrm>
            <a:off x="8322127" y="4919103"/>
            <a:ext cx="616116" cy="111133"/>
          </a:xfrm>
          <a:custGeom>
            <a:avLst/>
            <a:gdLst/>
            <a:ahLst/>
            <a:cxnLst/>
            <a:rect l="l" t="t" r="r" b="b"/>
            <a:pathLst>
              <a:path w="540384" h="122554">
                <a:moveTo>
                  <a:pt x="42672" y="3048"/>
                </a:moveTo>
                <a:lnTo>
                  <a:pt x="21336" y="3048"/>
                </a:lnTo>
                <a:lnTo>
                  <a:pt x="0" y="122110"/>
                </a:lnTo>
                <a:lnTo>
                  <a:pt x="21336" y="122110"/>
                </a:lnTo>
                <a:lnTo>
                  <a:pt x="42672" y="3048"/>
                </a:lnTo>
                <a:close/>
              </a:path>
              <a:path w="540384" h="122554">
                <a:moveTo>
                  <a:pt x="116014" y="51816"/>
                </a:moveTo>
                <a:lnTo>
                  <a:pt x="114871" y="45110"/>
                </a:lnTo>
                <a:lnTo>
                  <a:pt x="111442" y="39243"/>
                </a:lnTo>
                <a:lnTo>
                  <a:pt x="105714" y="35102"/>
                </a:lnTo>
                <a:lnTo>
                  <a:pt x="97726" y="33528"/>
                </a:lnTo>
                <a:lnTo>
                  <a:pt x="90805" y="34150"/>
                </a:lnTo>
                <a:lnTo>
                  <a:pt x="84213" y="36195"/>
                </a:lnTo>
                <a:lnTo>
                  <a:pt x="78244" y="39966"/>
                </a:lnTo>
                <a:lnTo>
                  <a:pt x="73152" y="45720"/>
                </a:lnTo>
                <a:lnTo>
                  <a:pt x="76200" y="33528"/>
                </a:lnTo>
                <a:lnTo>
                  <a:pt x="54864" y="33528"/>
                </a:lnTo>
                <a:lnTo>
                  <a:pt x="54381" y="40436"/>
                </a:lnTo>
                <a:lnTo>
                  <a:pt x="53340" y="47625"/>
                </a:lnTo>
                <a:lnTo>
                  <a:pt x="52285" y="55397"/>
                </a:lnTo>
                <a:lnTo>
                  <a:pt x="51816" y="64008"/>
                </a:lnTo>
                <a:lnTo>
                  <a:pt x="39624" y="122110"/>
                </a:lnTo>
                <a:lnTo>
                  <a:pt x="60960" y="122110"/>
                </a:lnTo>
                <a:lnTo>
                  <a:pt x="70104" y="76200"/>
                </a:lnTo>
                <a:lnTo>
                  <a:pt x="73152" y="65354"/>
                </a:lnTo>
                <a:lnTo>
                  <a:pt x="73342" y="64681"/>
                </a:lnTo>
                <a:lnTo>
                  <a:pt x="77724" y="57150"/>
                </a:lnTo>
                <a:lnTo>
                  <a:pt x="82105" y="53060"/>
                </a:lnTo>
                <a:lnTo>
                  <a:pt x="85344" y="51816"/>
                </a:lnTo>
                <a:lnTo>
                  <a:pt x="88392" y="51816"/>
                </a:lnTo>
                <a:lnTo>
                  <a:pt x="91630" y="54864"/>
                </a:lnTo>
                <a:lnTo>
                  <a:pt x="91630" y="67056"/>
                </a:lnTo>
                <a:lnTo>
                  <a:pt x="79248" y="122110"/>
                </a:lnTo>
                <a:lnTo>
                  <a:pt x="91630" y="122110"/>
                </a:lnTo>
                <a:lnTo>
                  <a:pt x="103822" y="122110"/>
                </a:lnTo>
                <a:lnTo>
                  <a:pt x="112966" y="70104"/>
                </a:lnTo>
                <a:lnTo>
                  <a:pt x="112966" y="64008"/>
                </a:lnTo>
                <a:lnTo>
                  <a:pt x="116014" y="57912"/>
                </a:lnTo>
                <a:lnTo>
                  <a:pt x="116014" y="51816"/>
                </a:lnTo>
                <a:close/>
              </a:path>
              <a:path w="540384" h="122554">
                <a:moveTo>
                  <a:pt x="201358" y="0"/>
                </a:moveTo>
                <a:lnTo>
                  <a:pt x="180022" y="0"/>
                </a:lnTo>
                <a:lnTo>
                  <a:pt x="173926" y="36576"/>
                </a:lnTo>
                <a:lnTo>
                  <a:pt x="170878" y="33528"/>
                </a:lnTo>
                <a:lnTo>
                  <a:pt x="170878" y="51816"/>
                </a:lnTo>
                <a:lnTo>
                  <a:pt x="164782" y="88392"/>
                </a:lnTo>
                <a:lnTo>
                  <a:pt x="161734" y="97536"/>
                </a:lnTo>
                <a:lnTo>
                  <a:pt x="155638" y="103632"/>
                </a:lnTo>
                <a:lnTo>
                  <a:pt x="146494" y="103632"/>
                </a:lnTo>
                <a:lnTo>
                  <a:pt x="143446" y="100584"/>
                </a:lnTo>
                <a:lnTo>
                  <a:pt x="143446" y="91440"/>
                </a:lnTo>
                <a:lnTo>
                  <a:pt x="156298" y="53301"/>
                </a:lnTo>
                <a:lnTo>
                  <a:pt x="167830" y="51816"/>
                </a:lnTo>
                <a:lnTo>
                  <a:pt x="170878" y="51816"/>
                </a:lnTo>
                <a:lnTo>
                  <a:pt x="170878" y="33528"/>
                </a:lnTo>
                <a:lnTo>
                  <a:pt x="164782" y="33528"/>
                </a:lnTo>
                <a:lnTo>
                  <a:pt x="146532" y="39243"/>
                </a:lnTo>
                <a:lnTo>
                  <a:pt x="133146" y="54102"/>
                </a:lnTo>
                <a:lnTo>
                  <a:pt x="124917" y="74676"/>
                </a:lnTo>
                <a:lnTo>
                  <a:pt x="122110" y="97536"/>
                </a:lnTo>
                <a:lnTo>
                  <a:pt x="123253" y="107886"/>
                </a:lnTo>
                <a:lnTo>
                  <a:pt x="126682" y="115620"/>
                </a:lnTo>
                <a:lnTo>
                  <a:pt x="132397" y="120446"/>
                </a:lnTo>
                <a:lnTo>
                  <a:pt x="140398" y="122110"/>
                </a:lnTo>
                <a:lnTo>
                  <a:pt x="143446" y="122110"/>
                </a:lnTo>
                <a:lnTo>
                  <a:pt x="149542" y="122110"/>
                </a:lnTo>
                <a:lnTo>
                  <a:pt x="158686" y="119062"/>
                </a:lnTo>
                <a:lnTo>
                  <a:pt x="161734" y="109918"/>
                </a:lnTo>
                <a:lnTo>
                  <a:pt x="161734" y="122110"/>
                </a:lnTo>
                <a:lnTo>
                  <a:pt x="170878" y="122110"/>
                </a:lnTo>
                <a:lnTo>
                  <a:pt x="180022" y="122110"/>
                </a:lnTo>
                <a:lnTo>
                  <a:pt x="180492" y="115227"/>
                </a:lnTo>
                <a:lnTo>
                  <a:pt x="182587" y="101384"/>
                </a:lnTo>
                <a:lnTo>
                  <a:pt x="183070" y="94488"/>
                </a:lnTo>
                <a:lnTo>
                  <a:pt x="201358" y="0"/>
                </a:lnTo>
                <a:close/>
              </a:path>
              <a:path w="540384" h="122554">
                <a:moveTo>
                  <a:pt x="271653" y="33528"/>
                </a:moveTo>
                <a:lnTo>
                  <a:pt x="250126" y="33528"/>
                </a:lnTo>
                <a:lnTo>
                  <a:pt x="240982" y="85344"/>
                </a:lnTo>
                <a:lnTo>
                  <a:pt x="237934" y="97536"/>
                </a:lnTo>
                <a:lnTo>
                  <a:pt x="231838" y="103632"/>
                </a:lnTo>
                <a:lnTo>
                  <a:pt x="222694" y="103632"/>
                </a:lnTo>
                <a:lnTo>
                  <a:pt x="222694" y="85344"/>
                </a:lnTo>
                <a:lnTo>
                  <a:pt x="231838" y="33528"/>
                </a:lnTo>
                <a:lnTo>
                  <a:pt x="210502" y="33528"/>
                </a:lnTo>
                <a:lnTo>
                  <a:pt x="201358" y="85344"/>
                </a:lnTo>
                <a:lnTo>
                  <a:pt x="201358" y="91440"/>
                </a:lnTo>
                <a:lnTo>
                  <a:pt x="198310" y="97536"/>
                </a:lnTo>
                <a:lnTo>
                  <a:pt x="198310" y="103632"/>
                </a:lnTo>
                <a:lnTo>
                  <a:pt x="199453" y="111747"/>
                </a:lnTo>
                <a:lnTo>
                  <a:pt x="202882" y="117525"/>
                </a:lnTo>
                <a:lnTo>
                  <a:pt x="208597" y="120967"/>
                </a:lnTo>
                <a:lnTo>
                  <a:pt x="216598" y="122110"/>
                </a:lnTo>
                <a:lnTo>
                  <a:pt x="222694" y="122110"/>
                </a:lnTo>
                <a:lnTo>
                  <a:pt x="231838" y="119062"/>
                </a:lnTo>
                <a:lnTo>
                  <a:pt x="237934" y="109918"/>
                </a:lnTo>
                <a:lnTo>
                  <a:pt x="237934" y="122110"/>
                </a:lnTo>
                <a:lnTo>
                  <a:pt x="256222" y="122110"/>
                </a:lnTo>
                <a:lnTo>
                  <a:pt x="258140" y="115227"/>
                </a:lnTo>
                <a:lnTo>
                  <a:pt x="260692" y="101384"/>
                </a:lnTo>
                <a:lnTo>
                  <a:pt x="262509" y="94488"/>
                </a:lnTo>
                <a:lnTo>
                  <a:pt x="271653" y="33528"/>
                </a:lnTo>
                <a:close/>
              </a:path>
              <a:path w="540384" h="122554">
                <a:moveTo>
                  <a:pt x="329565" y="36576"/>
                </a:moveTo>
                <a:lnTo>
                  <a:pt x="326517" y="33528"/>
                </a:lnTo>
                <a:lnTo>
                  <a:pt x="313563" y="33655"/>
                </a:lnTo>
                <a:lnTo>
                  <a:pt x="300075" y="35674"/>
                </a:lnTo>
                <a:lnTo>
                  <a:pt x="289560" y="41529"/>
                </a:lnTo>
                <a:lnTo>
                  <a:pt x="283032" y="50253"/>
                </a:lnTo>
                <a:lnTo>
                  <a:pt x="280797" y="60960"/>
                </a:lnTo>
                <a:lnTo>
                  <a:pt x="280797" y="70104"/>
                </a:lnTo>
                <a:lnTo>
                  <a:pt x="283845" y="76200"/>
                </a:lnTo>
                <a:lnTo>
                  <a:pt x="292989" y="82296"/>
                </a:lnTo>
                <a:lnTo>
                  <a:pt x="299085" y="88392"/>
                </a:lnTo>
                <a:lnTo>
                  <a:pt x="299085" y="100584"/>
                </a:lnTo>
                <a:lnTo>
                  <a:pt x="296037" y="106870"/>
                </a:lnTo>
                <a:lnTo>
                  <a:pt x="283845" y="106870"/>
                </a:lnTo>
                <a:lnTo>
                  <a:pt x="280797" y="103632"/>
                </a:lnTo>
                <a:lnTo>
                  <a:pt x="277749" y="103632"/>
                </a:lnTo>
                <a:lnTo>
                  <a:pt x="271653" y="119062"/>
                </a:lnTo>
                <a:lnTo>
                  <a:pt x="274701" y="122110"/>
                </a:lnTo>
                <a:lnTo>
                  <a:pt x="289941" y="122110"/>
                </a:lnTo>
                <a:lnTo>
                  <a:pt x="323469" y="94488"/>
                </a:lnTo>
                <a:lnTo>
                  <a:pt x="322795" y="87680"/>
                </a:lnTo>
                <a:lnTo>
                  <a:pt x="320421" y="81153"/>
                </a:lnTo>
                <a:lnTo>
                  <a:pt x="315747" y="75209"/>
                </a:lnTo>
                <a:lnTo>
                  <a:pt x="308229" y="70104"/>
                </a:lnTo>
                <a:lnTo>
                  <a:pt x="302133" y="64008"/>
                </a:lnTo>
                <a:lnTo>
                  <a:pt x="302133" y="54864"/>
                </a:lnTo>
                <a:lnTo>
                  <a:pt x="308229" y="48768"/>
                </a:lnTo>
                <a:lnTo>
                  <a:pt x="317373" y="48768"/>
                </a:lnTo>
                <a:lnTo>
                  <a:pt x="323469" y="51816"/>
                </a:lnTo>
                <a:lnTo>
                  <a:pt x="329565" y="36576"/>
                </a:lnTo>
                <a:close/>
              </a:path>
              <a:path w="540384" h="122554">
                <a:moveTo>
                  <a:pt x="387477" y="33528"/>
                </a:moveTo>
                <a:lnTo>
                  <a:pt x="369189" y="33528"/>
                </a:lnTo>
                <a:lnTo>
                  <a:pt x="375285" y="12192"/>
                </a:lnTo>
                <a:lnTo>
                  <a:pt x="350901" y="18288"/>
                </a:lnTo>
                <a:lnTo>
                  <a:pt x="347853" y="33528"/>
                </a:lnTo>
                <a:lnTo>
                  <a:pt x="338709" y="33528"/>
                </a:lnTo>
                <a:lnTo>
                  <a:pt x="335661" y="51816"/>
                </a:lnTo>
                <a:lnTo>
                  <a:pt x="344805" y="51816"/>
                </a:lnTo>
                <a:lnTo>
                  <a:pt x="335661" y="91440"/>
                </a:lnTo>
                <a:lnTo>
                  <a:pt x="335661" y="103632"/>
                </a:lnTo>
                <a:lnTo>
                  <a:pt x="336804" y="111747"/>
                </a:lnTo>
                <a:lnTo>
                  <a:pt x="340233" y="117525"/>
                </a:lnTo>
                <a:lnTo>
                  <a:pt x="345948" y="120967"/>
                </a:lnTo>
                <a:lnTo>
                  <a:pt x="353949" y="122110"/>
                </a:lnTo>
                <a:lnTo>
                  <a:pt x="369189" y="122110"/>
                </a:lnTo>
                <a:lnTo>
                  <a:pt x="372237" y="103632"/>
                </a:lnTo>
                <a:lnTo>
                  <a:pt x="369189" y="106870"/>
                </a:lnTo>
                <a:lnTo>
                  <a:pt x="360045" y="106870"/>
                </a:lnTo>
                <a:lnTo>
                  <a:pt x="360045" y="91440"/>
                </a:lnTo>
                <a:lnTo>
                  <a:pt x="366141" y="51816"/>
                </a:lnTo>
                <a:lnTo>
                  <a:pt x="384429" y="51816"/>
                </a:lnTo>
                <a:lnTo>
                  <a:pt x="387477" y="33528"/>
                </a:lnTo>
                <a:close/>
              </a:path>
              <a:path w="540384" h="122554">
                <a:moveTo>
                  <a:pt x="439483" y="33528"/>
                </a:moveTo>
                <a:lnTo>
                  <a:pt x="436435" y="33528"/>
                </a:lnTo>
                <a:lnTo>
                  <a:pt x="429983" y="34632"/>
                </a:lnTo>
                <a:lnTo>
                  <a:pt x="424446" y="37719"/>
                </a:lnTo>
                <a:lnTo>
                  <a:pt x="419519" y="42532"/>
                </a:lnTo>
                <a:lnTo>
                  <a:pt x="414909" y="48768"/>
                </a:lnTo>
                <a:lnTo>
                  <a:pt x="411861" y="48768"/>
                </a:lnTo>
                <a:lnTo>
                  <a:pt x="414909" y="42672"/>
                </a:lnTo>
                <a:lnTo>
                  <a:pt x="414909" y="33528"/>
                </a:lnTo>
                <a:lnTo>
                  <a:pt x="396621" y="33528"/>
                </a:lnTo>
                <a:lnTo>
                  <a:pt x="394804" y="40436"/>
                </a:lnTo>
                <a:lnTo>
                  <a:pt x="393573" y="47625"/>
                </a:lnTo>
                <a:lnTo>
                  <a:pt x="392328" y="55397"/>
                </a:lnTo>
                <a:lnTo>
                  <a:pt x="378333" y="122110"/>
                </a:lnTo>
                <a:lnTo>
                  <a:pt x="402717" y="122110"/>
                </a:lnTo>
                <a:lnTo>
                  <a:pt x="408813" y="82296"/>
                </a:lnTo>
                <a:lnTo>
                  <a:pt x="411861" y="72517"/>
                </a:lnTo>
                <a:lnTo>
                  <a:pt x="436435" y="54864"/>
                </a:lnTo>
                <a:lnTo>
                  <a:pt x="439483" y="33528"/>
                </a:lnTo>
                <a:close/>
              </a:path>
              <a:path w="540384" h="122554">
                <a:moveTo>
                  <a:pt x="469963" y="33528"/>
                </a:moveTo>
                <a:lnTo>
                  <a:pt x="448627" y="33528"/>
                </a:lnTo>
                <a:lnTo>
                  <a:pt x="433387" y="122110"/>
                </a:lnTo>
                <a:lnTo>
                  <a:pt x="454723" y="122110"/>
                </a:lnTo>
                <a:lnTo>
                  <a:pt x="469963" y="33528"/>
                </a:lnTo>
                <a:close/>
              </a:path>
              <a:path w="540384" h="122554">
                <a:moveTo>
                  <a:pt x="476059" y="3048"/>
                </a:moveTo>
                <a:lnTo>
                  <a:pt x="473011" y="0"/>
                </a:lnTo>
                <a:lnTo>
                  <a:pt x="457771" y="0"/>
                </a:lnTo>
                <a:lnTo>
                  <a:pt x="451675" y="6096"/>
                </a:lnTo>
                <a:lnTo>
                  <a:pt x="451675" y="18288"/>
                </a:lnTo>
                <a:lnTo>
                  <a:pt x="454723" y="24384"/>
                </a:lnTo>
                <a:lnTo>
                  <a:pt x="469963" y="24384"/>
                </a:lnTo>
                <a:lnTo>
                  <a:pt x="476059" y="18288"/>
                </a:lnTo>
                <a:lnTo>
                  <a:pt x="476059" y="3048"/>
                </a:lnTo>
                <a:close/>
              </a:path>
              <a:path w="540384" h="122554">
                <a:moveTo>
                  <a:pt x="540067" y="57912"/>
                </a:moveTo>
                <a:lnTo>
                  <a:pt x="538391" y="48958"/>
                </a:lnTo>
                <a:lnTo>
                  <a:pt x="533590" y="41148"/>
                </a:lnTo>
                <a:lnTo>
                  <a:pt x="525919" y="35623"/>
                </a:lnTo>
                <a:lnTo>
                  <a:pt x="518731" y="34163"/>
                </a:lnTo>
                <a:lnTo>
                  <a:pt x="518731" y="51816"/>
                </a:lnTo>
                <a:lnTo>
                  <a:pt x="518731" y="57912"/>
                </a:lnTo>
                <a:lnTo>
                  <a:pt x="517105" y="64160"/>
                </a:lnTo>
                <a:lnTo>
                  <a:pt x="512635" y="68961"/>
                </a:lnTo>
                <a:lnTo>
                  <a:pt x="505866" y="72059"/>
                </a:lnTo>
                <a:lnTo>
                  <a:pt x="497395" y="73152"/>
                </a:lnTo>
                <a:lnTo>
                  <a:pt x="500202" y="64681"/>
                </a:lnTo>
                <a:lnTo>
                  <a:pt x="503872" y="57912"/>
                </a:lnTo>
                <a:lnTo>
                  <a:pt x="508101" y="53441"/>
                </a:lnTo>
                <a:lnTo>
                  <a:pt x="512635" y="51816"/>
                </a:lnTo>
                <a:lnTo>
                  <a:pt x="518731" y="51816"/>
                </a:lnTo>
                <a:lnTo>
                  <a:pt x="518731" y="34163"/>
                </a:lnTo>
                <a:lnTo>
                  <a:pt x="478383" y="70827"/>
                </a:lnTo>
                <a:lnTo>
                  <a:pt x="476059" y="91440"/>
                </a:lnTo>
                <a:lnTo>
                  <a:pt x="477342" y="104038"/>
                </a:lnTo>
                <a:lnTo>
                  <a:pt x="481774" y="113715"/>
                </a:lnTo>
                <a:lnTo>
                  <a:pt x="490194" y="119926"/>
                </a:lnTo>
                <a:lnTo>
                  <a:pt x="497395" y="121107"/>
                </a:lnTo>
                <a:lnTo>
                  <a:pt x="503491" y="122110"/>
                </a:lnTo>
                <a:lnTo>
                  <a:pt x="521779" y="122110"/>
                </a:lnTo>
                <a:lnTo>
                  <a:pt x="527875" y="119062"/>
                </a:lnTo>
                <a:lnTo>
                  <a:pt x="527875" y="100584"/>
                </a:lnTo>
                <a:lnTo>
                  <a:pt x="521779" y="103632"/>
                </a:lnTo>
                <a:lnTo>
                  <a:pt x="518731" y="106870"/>
                </a:lnTo>
                <a:lnTo>
                  <a:pt x="503491" y="106870"/>
                </a:lnTo>
                <a:lnTo>
                  <a:pt x="500443" y="103632"/>
                </a:lnTo>
                <a:lnTo>
                  <a:pt x="497395" y="100584"/>
                </a:lnTo>
                <a:lnTo>
                  <a:pt x="497395" y="88392"/>
                </a:lnTo>
                <a:lnTo>
                  <a:pt x="514337" y="87058"/>
                </a:lnTo>
                <a:lnTo>
                  <a:pt x="518731" y="85521"/>
                </a:lnTo>
                <a:lnTo>
                  <a:pt x="527875" y="82296"/>
                </a:lnTo>
                <a:lnTo>
                  <a:pt x="536829" y="72961"/>
                </a:lnTo>
                <a:lnTo>
                  <a:pt x="540067" y="57912"/>
                </a:lnTo>
                <a:close/>
              </a:path>
            </a:pathLst>
          </a:custGeom>
          <a:solidFill>
            <a:srgbClr val="022F4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9056252" y="4941214"/>
            <a:ext cx="1141153" cy="116257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8322125" y="5168202"/>
            <a:ext cx="34752" cy="25336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21336"/>
                </a:moveTo>
                <a:lnTo>
                  <a:pt x="30479" y="6096"/>
                </a:lnTo>
                <a:lnTo>
                  <a:pt x="24383" y="0"/>
                </a:lnTo>
                <a:lnTo>
                  <a:pt x="9144" y="0"/>
                </a:lnTo>
                <a:lnTo>
                  <a:pt x="0" y="6096"/>
                </a:lnTo>
                <a:lnTo>
                  <a:pt x="3048" y="12192"/>
                </a:lnTo>
                <a:lnTo>
                  <a:pt x="3048" y="21336"/>
                </a:lnTo>
                <a:lnTo>
                  <a:pt x="9144" y="27432"/>
                </a:lnTo>
                <a:lnTo>
                  <a:pt x="24383" y="27432"/>
                </a:lnTo>
                <a:lnTo>
                  <a:pt x="30479" y="21336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322125" y="5292752"/>
            <a:ext cx="34752" cy="27639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79" y="21336"/>
                </a:moveTo>
                <a:lnTo>
                  <a:pt x="30479" y="6096"/>
                </a:lnTo>
                <a:lnTo>
                  <a:pt x="24383" y="0"/>
                </a:lnTo>
                <a:lnTo>
                  <a:pt x="9144" y="0"/>
                </a:lnTo>
                <a:lnTo>
                  <a:pt x="0" y="6096"/>
                </a:lnTo>
                <a:lnTo>
                  <a:pt x="3048" y="15240"/>
                </a:lnTo>
                <a:lnTo>
                  <a:pt x="3048" y="24384"/>
                </a:lnTo>
                <a:lnTo>
                  <a:pt x="9144" y="30480"/>
                </a:lnTo>
                <a:lnTo>
                  <a:pt x="24383" y="30480"/>
                </a:lnTo>
                <a:lnTo>
                  <a:pt x="30479" y="21336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" name="object 51"/>
          <p:cNvGrpSpPr/>
          <p:nvPr/>
        </p:nvGrpSpPr>
        <p:grpSpPr>
          <a:xfrm>
            <a:off x="8322126" y="5121043"/>
            <a:ext cx="2111880" cy="623036"/>
            <a:chOff x="7299197" y="5647372"/>
            <a:chExt cx="1852295" cy="687070"/>
          </a:xfrm>
        </p:grpSpPr>
        <p:sp>
          <p:nvSpPr>
            <p:cNvPr id="52" name="object 52"/>
            <p:cNvSpPr/>
            <p:nvPr/>
          </p:nvSpPr>
          <p:spPr>
            <a:xfrm>
              <a:off x="7299197" y="5974079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>
                  <a:moveTo>
                    <a:pt x="30479" y="24384"/>
                  </a:moveTo>
                  <a:lnTo>
                    <a:pt x="30479" y="9144"/>
                  </a:lnTo>
                  <a:lnTo>
                    <a:pt x="24383" y="0"/>
                  </a:lnTo>
                  <a:lnTo>
                    <a:pt x="9144" y="0"/>
                  </a:lnTo>
                  <a:lnTo>
                    <a:pt x="0" y="9144"/>
                  </a:lnTo>
                  <a:lnTo>
                    <a:pt x="3048" y="15240"/>
                  </a:lnTo>
                  <a:lnTo>
                    <a:pt x="3048" y="24384"/>
                  </a:lnTo>
                  <a:lnTo>
                    <a:pt x="9144" y="30480"/>
                  </a:lnTo>
                  <a:lnTo>
                    <a:pt x="24383" y="30480"/>
                  </a:lnTo>
                  <a:lnTo>
                    <a:pt x="30479" y="24384"/>
                  </a:lnTo>
                  <a:close/>
                </a:path>
              </a:pathLst>
            </a:custGeom>
            <a:solidFill>
              <a:srgbClr val="161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299197" y="5647372"/>
              <a:ext cx="1852231" cy="686942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10168301" y="578122"/>
            <a:ext cx="2022828" cy="6274119"/>
            <a:chOff x="8918447" y="637540"/>
            <a:chExt cx="1774189" cy="6918959"/>
          </a:xfrm>
        </p:grpSpPr>
        <p:pic>
          <p:nvPicPr>
            <p:cNvPr id="55" name="object 5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918447" y="7254240"/>
              <a:ext cx="1197863" cy="30225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546335" y="637540"/>
              <a:ext cx="1146047" cy="691895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284207" y="5679440"/>
              <a:ext cx="262127" cy="85090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781031" y="637540"/>
              <a:ext cx="106679" cy="215900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3475" y="11055"/>
            <a:ext cx="5786131" cy="1962389"/>
          </a:xfrm>
          <a:prstGeom prst="rect">
            <a:avLst/>
          </a:prstGeom>
        </p:spPr>
      </p:pic>
      <p:grpSp>
        <p:nvGrpSpPr>
          <p:cNvPr id="60" name="object 60"/>
          <p:cNvGrpSpPr/>
          <p:nvPr/>
        </p:nvGrpSpPr>
        <p:grpSpPr>
          <a:xfrm>
            <a:off x="285253" y="2603622"/>
            <a:ext cx="1722373" cy="92707"/>
            <a:chOff x="250190" y="2871216"/>
            <a:chExt cx="1510665" cy="102235"/>
          </a:xfrm>
        </p:grpSpPr>
        <p:pic>
          <p:nvPicPr>
            <p:cNvPr id="61" name="object 6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50190" y="2871216"/>
              <a:ext cx="1385633" cy="101917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676400" y="2871215"/>
              <a:ext cx="84455" cy="102235"/>
            </a:xfrm>
            <a:custGeom>
              <a:avLst/>
              <a:gdLst/>
              <a:ahLst/>
              <a:cxnLst/>
              <a:rect l="l" t="t" r="r" b="b"/>
              <a:pathLst>
                <a:path w="84455" h="102235">
                  <a:moveTo>
                    <a:pt x="15240" y="0"/>
                  </a:moveTo>
                  <a:lnTo>
                    <a:pt x="0" y="0"/>
                  </a:lnTo>
                  <a:lnTo>
                    <a:pt x="0" y="100584"/>
                  </a:lnTo>
                  <a:lnTo>
                    <a:pt x="15240" y="100584"/>
                  </a:lnTo>
                  <a:lnTo>
                    <a:pt x="15240" y="0"/>
                  </a:lnTo>
                  <a:close/>
                </a:path>
                <a:path w="84455" h="102235">
                  <a:moveTo>
                    <a:pt x="84391" y="101917"/>
                  </a:moveTo>
                  <a:lnTo>
                    <a:pt x="81343" y="95821"/>
                  </a:lnTo>
                  <a:lnTo>
                    <a:pt x="81343" y="59245"/>
                  </a:lnTo>
                  <a:lnTo>
                    <a:pt x="80530" y="49822"/>
                  </a:lnTo>
                  <a:lnTo>
                    <a:pt x="77152" y="40957"/>
                  </a:lnTo>
                  <a:lnTo>
                    <a:pt x="69761" y="34391"/>
                  </a:lnTo>
                  <a:lnTo>
                    <a:pt x="56959" y="31813"/>
                  </a:lnTo>
                  <a:lnTo>
                    <a:pt x="47815" y="31813"/>
                  </a:lnTo>
                  <a:lnTo>
                    <a:pt x="38671" y="34861"/>
                  </a:lnTo>
                  <a:lnTo>
                    <a:pt x="35623" y="37909"/>
                  </a:lnTo>
                  <a:lnTo>
                    <a:pt x="35623" y="47053"/>
                  </a:lnTo>
                  <a:lnTo>
                    <a:pt x="47815" y="40957"/>
                  </a:lnTo>
                  <a:lnTo>
                    <a:pt x="69151" y="40957"/>
                  </a:lnTo>
                  <a:lnTo>
                    <a:pt x="69151" y="59245"/>
                  </a:lnTo>
                  <a:lnTo>
                    <a:pt x="69151" y="65341"/>
                  </a:lnTo>
                  <a:lnTo>
                    <a:pt x="69151" y="83629"/>
                  </a:lnTo>
                  <a:lnTo>
                    <a:pt x="66103" y="89725"/>
                  </a:lnTo>
                  <a:lnTo>
                    <a:pt x="63055" y="92773"/>
                  </a:lnTo>
                  <a:lnTo>
                    <a:pt x="47815" y="92773"/>
                  </a:lnTo>
                  <a:lnTo>
                    <a:pt x="41719" y="89725"/>
                  </a:lnTo>
                  <a:lnTo>
                    <a:pt x="41719" y="80581"/>
                  </a:lnTo>
                  <a:lnTo>
                    <a:pt x="44284" y="73063"/>
                  </a:lnTo>
                  <a:lnTo>
                    <a:pt x="50863" y="68389"/>
                  </a:lnTo>
                  <a:lnTo>
                    <a:pt x="59715" y="66014"/>
                  </a:lnTo>
                  <a:lnTo>
                    <a:pt x="69151" y="65341"/>
                  </a:lnTo>
                  <a:lnTo>
                    <a:pt x="69151" y="59245"/>
                  </a:lnTo>
                  <a:lnTo>
                    <a:pt x="52666" y="60921"/>
                  </a:lnTo>
                  <a:lnTo>
                    <a:pt x="40195" y="65722"/>
                  </a:lnTo>
                  <a:lnTo>
                    <a:pt x="32283" y="73393"/>
                  </a:lnTo>
                  <a:lnTo>
                    <a:pt x="29527" y="83629"/>
                  </a:lnTo>
                  <a:lnTo>
                    <a:pt x="30708" y="90347"/>
                  </a:lnTo>
                  <a:lnTo>
                    <a:pt x="34480" y="96202"/>
                  </a:lnTo>
                  <a:lnTo>
                    <a:pt x="41097" y="100355"/>
                  </a:lnTo>
                  <a:lnTo>
                    <a:pt x="41719" y="100457"/>
                  </a:lnTo>
                  <a:lnTo>
                    <a:pt x="50863" y="101917"/>
                  </a:lnTo>
                  <a:lnTo>
                    <a:pt x="60007" y="101917"/>
                  </a:lnTo>
                  <a:lnTo>
                    <a:pt x="66103" y="98869"/>
                  </a:lnTo>
                  <a:lnTo>
                    <a:pt x="69151" y="92773"/>
                  </a:lnTo>
                  <a:lnTo>
                    <a:pt x="72199" y="92773"/>
                  </a:lnTo>
                  <a:lnTo>
                    <a:pt x="72199" y="101917"/>
                  </a:lnTo>
                  <a:lnTo>
                    <a:pt x="84391" y="101917"/>
                  </a:lnTo>
                  <a:close/>
                </a:path>
              </a:pathLst>
            </a:custGeom>
            <a:solidFill>
              <a:srgbClr val="161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2059897" y="2604831"/>
            <a:ext cx="497381" cy="91555"/>
            <a:chOff x="1806701" y="2872549"/>
            <a:chExt cx="436245" cy="100965"/>
          </a:xfrm>
        </p:grpSpPr>
        <p:pic>
          <p:nvPicPr>
            <p:cNvPr id="64" name="object 6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806701" y="2872549"/>
              <a:ext cx="259270" cy="10058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105596" y="2872549"/>
              <a:ext cx="137350" cy="100584"/>
            </a:xfrm>
            <a:prstGeom prst="rect">
              <a:avLst/>
            </a:prstGeom>
          </p:spPr>
        </p:pic>
      </p:grpSp>
      <p:sp>
        <p:nvSpPr>
          <p:cNvPr id="66" name="object 66"/>
          <p:cNvSpPr/>
          <p:nvPr/>
        </p:nvSpPr>
        <p:spPr>
          <a:xfrm>
            <a:off x="4870864" y="2603621"/>
            <a:ext cx="866617" cy="106526"/>
          </a:xfrm>
          <a:custGeom>
            <a:avLst/>
            <a:gdLst/>
            <a:ahLst/>
            <a:cxnLst/>
            <a:rect l="l" t="t" r="r" b="b"/>
            <a:pathLst>
              <a:path w="760095" h="117475">
                <a:moveTo>
                  <a:pt x="64008" y="65341"/>
                </a:moveTo>
                <a:lnTo>
                  <a:pt x="61861" y="52387"/>
                </a:lnTo>
                <a:lnTo>
                  <a:pt x="56007" y="41719"/>
                </a:lnTo>
                <a:lnTo>
                  <a:pt x="51816" y="38252"/>
                </a:lnTo>
                <a:lnTo>
                  <a:pt x="51816" y="68389"/>
                </a:lnTo>
                <a:lnTo>
                  <a:pt x="50622" y="78638"/>
                </a:lnTo>
                <a:lnTo>
                  <a:pt x="46863" y="86296"/>
                </a:lnTo>
                <a:lnTo>
                  <a:pt x="40233" y="91109"/>
                </a:lnTo>
                <a:lnTo>
                  <a:pt x="30480" y="92773"/>
                </a:lnTo>
                <a:lnTo>
                  <a:pt x="21336" y="92773"/>
                </a:lnTo>
                <a:lnTo>
                  <a:pt x="15240" y="86677"/>
                </a:lnTo>
                <a:lnTo>
                  <a:pt x="12192" y="77533"/>
                </a:lnTo>
                <a:lnTo>
                  <a:pt x="12192" y="56197"/>
                </a:lnTo>
                <a:lnTo>
                  <a:pt x="15240" y="47053"/>
                </a:lnTo>
                <a:lnTo>
                  <a:pt x="24384" y="40957"/>
                </a:lnTo>
                <a:lnTo>
                  <a:pt x="30480" y="40957"/>
                </a:lnTo>
                <a:lnTo>
                  <a:pt x="40233" y="43103"/>
                </a:lnTo>
                <a:lnTo>
                  <a:pt x="46863" y="48958"/>
                </a:lnTo>
                <a:lnTo>
                  <a:pt x="50622" y="57683"/>
                </a:lnTo>
                <a:lnTo>
                  <a:pt x="51816" y="68389"/>
                </a:lnTo>
                <a:lnTo>
                  <a:pt x="51816" y="38252"/>
                </a:lnTo>
                <a:lnTo>
                  <a:pt x="47282" y="34480"/>
                </a:lnTo>
                <a:lnTo>
                  <a:pt x="36576" y="31813"/>
                </a:lnTo>
                <a:lnTo>
                  <a:pt x="28473" y="32867"/>
                </a:lnTo>
                <a:lnTo>
                  <a:pt x="22098" y="35623"/>
                </a:lnTo>
                <a:lnTo>
                  <a:pt x="16852" y="39535"/>
                </a:lnTo>
                <a:lnTo>
                  <a:pt x="12192" y="44005"/>
                </a:lnTo>
                <a:lnTo>
                  <a:pt x="12192" y="1333"/>
                </a:lnTo>
                <a:lnTo>
                  <a:pt x="0" y="1333"/>
                </a:lnTo>
                <a:lnTo>
                  <a:pt x="0" y="101917"/>
                </a:lnTo>
                <a:lnTo>
                  <a:pt x="9144" y="101917"/>
                </a:lnTo>
                <a:lnTo>
                  <a:pt x="12192" y="89725"/>
                </a:lnTo>
                <a:lnTo>
                  <a:pt x="15240" y="98869"/>
                </a:lnTo>
                <a:lnTo>
                  <a:pt x="24384" y="101917"/>
                </a:lnTo>
                <a:lnTo>
                  <a:pt x="33528" y="101917"/>
                </a:lnTo>
                <a:lnTo>
                  <a:pt x="44716" y="99631"/>
                </a:lnTo>
                <a:lnTo>
                  <a:pt x="51816" y="94653"/>
                </a:lnTo>
                <a:lnTo>
                  <a:pt x="54483" y="92773"/>
                </a:lnTo>
                <a:lnTo>
                  <a:pt x="61379" y="81343"/>
                </a:lnTo>
                <a:lnTo>
                  <a:pt x="64008" y="65341"/>
                </a:lnTo>
                <a:close/>
              </a:path>
              <a:path w="760095" h="117475">
                <a:moveTo>
                  <a:pt x="128206" y="59245"/>
                </a:moveTo>
                <a:lnTo>
                  <a:pt x="126911" y="49822"/>
                </a:lnTo>
                <a:lnTo>
                  <a:pt x="122478" y="40957"/>
                </a:lnTo>
                <a:lnTo>
                  <a:pt x="114058" y="34391"/>
                </a:lnTo>
                <a:lnTo>
                  <a:pt x="100774" y="31813"/>
                </a:lnTo>
                <a:lnTo>
                  <a:pt x="94678" y="31813"/>
                </a:lnTo>
                <a:lnTo>
                  <a:pt x="85534" y="34861"/>
                </a:lnTo>
                <a:lnTo>
                  <a:pt x="79438" y="37909"/>
                </a:lnTo>
                <a:lnTo>
                  <a:pt x="82486" y="47053"/>
                </a:lnTo>
                <a:lnTo>
                  <a:pt x="94678" y="40957"/>
                </a:lnTo>
                <a:lnTo>
                  <a:pt x="112966" y="40957"/>
                </a:lnTo>
                <a:lnTo>
                  <a:pt x="116014" y="50101"/>
                </a:lnTo>
                <a:lnTo>
                  <a:pt x="116014" y="59245"/>
                </a:lnTo>
                <a:lnTo>
                  <a:pt x="116014" y="65341"/>
                </a:lnTo>
                <a:lnTo>
                  <a:pt x="116014" y="83629"/>
                </a:lnTo>
                <a:lnTo>
                  <a:pt x="112966" y="89725"/>
                </a:lnTo>
                <a:lnTo>
                  <a:pt x="106870" y="92773"/>
                </a:lnTo>
                <a:lnTo>
                  <a:pt x="91630" y="92773"/>
                </a:lnTo>
                <a:lnTo>
                  <a:pt x="85534" y="89725"/>
                </a:lnTo>
                <a:lnTo>
                  <a:pt x="85534" y="80581"/>
                </a:lnTo>
                <a:lnTo>
                  <a:pt x="88150" y="73063"/>
                </a:lnTo>
                <a:lnTo>
                  <a:pt x="95059" y="68389"/>
                </a:lnTo>
                <a:lnTo>
                  <a:pt x="104813" y="66014"/>
                </a:lnTo>
                <a:lnTo>
                  <a:pt x="116014" y="65341"/>
                </a:lnTo>
                <a:lnTo>
                  <a:pt x="116014" y="59245"/>
                </a:lnTo>
                <a:lnTo>
                  <a:pt x="97764" y="60921"/>
                </a:lnTo>
                <a:lnTo>
                  <a:pt x="84391" y="65722"/>
                </a:lnTo>
                <a:lnTo>
                  <a:pt x="76149" y="73393"/>
                </a:lnTo>
                <a:lnTo>
                  <a:pt x="73342" y="83629"/>
                </a:lnTo>
                <a:lnTo>
                  <a:pt x="74955" y="90347"/>
                </a:lnTo>
                <a:lnTo>
                  <a:pt x="79438" y="96202"/>
                </a:lnTo>
                <a:lnTo>
                  <a:pt x="85534" y="99949"/>
                </a:lnTo>
                <a:lnTo>
                  <a:pt x="86194" y="100355"/>
                </a:lnTo>
                <a:lnTo>
                  <a:pt x="94678" y="101917"/>
                </a:lnTo>
                <a:lnTo>
                  <a:pt x="103822" y="101917"/>
                </a:lnTo>
                <a:lnTo>
                  <a:pt x="112966" y="98869"/>
                </a:lnTo>
                <a:lnTo>
                  <a:pt x="116014" y="92773"/>
                </a:lnTo>
                <a:lnTo>
                  <a:pt x="116014" y="101917"/>
                </a:lnTo>
                <a:lnTo>
                  <a:pt x="128206" y="101917"/>
                </a:lnTo>
                <a:lnTo>
                  <a:pt x="128206" y="59245"/>
                </a:lnTo>
                <a:close/>
              </a:path>
              <a:path w="760095" h="117475">
                <a:moveTo>
                  <a:pt x="195262" y="34861"/>
                </a:moveTo>
                <a:lnTo>
                  <a:pt x="192214" y="34861"/>
                </a:lnTo>
                <a:lnTo>
                  <a:pt x="186118" y="31813"/>
                </a:lnTo>
                <a:lnTo>
                  <a:pt x="180022" y="31813"/>
                </a:lnTo>
                <a:lnTo>
                  <a:pt x="164020" y="34531"/>
                </a:lnTo>
                <a:lnTo>
                  <a:pt x="152590" y="42100"/>
                </a:lnTo>
                <a:lnTo>
                  <a:pt x="145732" y="53682"/>
                </a:lnTo>
                <a:lnTo>
                  <a:pt x="143446" y="68389"/>
                </a:lnTo>
                <a:lnTo>
                  <a:pt x="145681" y="82638"/>
                </a:lnTo>
                <a:lnTo>
                  <a:pt x="152209" y="93154"/>
                </a:lnTo>
                <a:lnTo>
                  <a:pt x="162725" y="99682"/>
                </a:lnTo>
                <a:lnTo>
                  <a:pt x="176974" y="101917"/>
                </a:lnTo>
                <a:lnTo>
                  <a:pt x="192214" y="101917"/>
                </a:lnTo>
                <a:lnTo>
                  <a:pt x="195262" y="98869"/>
                </a:lnTo>
                <a:lnTo>
                  <a:pt x="192214" y="89725"/>
                </a:lnTo>
                <a:lnTo>
                  <a:pt x="189166" y="89725"/>
                </a:lnTo>
                <a:lnTo>
                  <a:pt x="186118" y="92773"/>
                </a:lnTo>
                <a:lnTo>
                  <a:pt x="176974" y="92773"/>
                </a:lnTo>
                <a:lnTo>
                  <a:pt x="168490" y="91109"/>
                </a:lnTo>
                <a:lnTo>
                  <a:pt x="161734" y="86296"/>
                </a:lnTo>
                <a:lnTo>
                  <a:pt x="157251" y="78638"/>
                </a:lnTo>
                <a:lnTo>
                  <a:pt x="155638" y="68389"/>
                </a:lnTo>
                <a:lnTo>
                  <a:pt x="156870" y="57683"/>
                </a:lnTo>
                <a:lnTo>
                  <a:pt x="160959" y="48958"/>
                </a:lnTo>
                <a:lnTo>
                  <a:pt x="168490" y="43103"/>
                </a:lnTo>
                <a:lnTo>
                  <a:pt x="180022" y="40957"/>
                </a:lnTo>
                <a:lnTo>
                  <a:pt x="186118" y="40957"/>
                </a:lnTo>
                <a:lnTo>
                  <a:pt x="189166" y="44005"/>
                </a:lnTo>
                <a:lnTo>
                  <a:pt x="192214" y="44005"/>
                </a:lnTo>
                <a:lnTo>
                  <a:pt x="195262" y="34861"/>
                </a:lnTo>
                <a:close/>
              </a:path>
              <a:path w="760095" h="117475">
                <a:moveTo>
                  <a:pt x="256413" y="34861"/>
                </a:moveTo>
                <a:lnTo>
                  <a:pt x="253365" y="34861"/>
                </a:lnTo>
                <a:lnTo>
                  <a:pt x="247269" y="31813"/>
                </a:lnTo>
                <a:lnTo>
                  <a:pt x="241173" y="31813"/>
                </a:lnTo>
                <a:lnTo>
                  <a:pt x="226339" y="34531"/>
                </a:lnTo>
                <a:lnTo>
                  <a:pt x="214706" y="42100"/>
                </a:lnTo>
                <a:lnTo>
                  <a:pt x="207111" y="53682"/>
                </a:lnTo>
                <a:lnTo>
                  <a:pt x="204406" y="68389"/>
                </a:lnTo>
                <a:lnTo>
                  <a:pt x="206641" y="82638"/>
                </a:lnTo>
                <a:lnTo>
                  <a:pt x="213182" y="93154"/>
                </a:lnTo>
                <a:lnTo>
                  <a:pt x="223774" y="99682"/>
                </a:lnTo>
                <a:lnTo>
                  <a:pt x="238125" y="101917"/>
                </a:lnTo>
                <a:lnTo>
                  <a:pt x="253365" y="101917"/>
                </a:lnTo>
                <a:lnTo>
                  <a:pt x="256413" y="98869"/>
                </a:lnTo>
                <a:lnTo>
                  <a:pt x="256413" y="89725"/>
                </a:lnTo>
                <a:lnTo>
                  <a:pt x="250317" y="89725"/>
                </a:lnTo>
                <a:lnTo>
                  <a:pt x="247269" y="92773"/>
                </a:lnTo>
                <a:lnTo>
                  <a:pt x="241173" y="92773"/>
                </a:lnTo>
                <a:lnTo>
                  <a:pt x="230822" y="91109"/>
                </a:lnTo>
                <a:lnTo>
                  <a:pt x="223088" y="86296"/>
                </a:lnTo>
                <a:lnTo>
                  <a:pt x="218262" y="78638"/>
                </a:lnTo>
                <a:lnTo>
                  <a:pt x="216598" y="68389"/>
                </a:lnTo>
                <a:lnTo>
                  <a:pt x="218262" y="57683"/>
                </a:lnTo>
                <a:lnTo>
                  <a:pt x="223088" y="48958"/>
                </a:lnTo>
                <a:lnTo>
                  <a:pt x="230822" y="43103"/>
                </a:lnTo>
                <a:lnTo>
                  <a:pt x="241173" y="40957"/>
                </a:lnTo>
                <a:lnTo>
                  <a:pt x="247269" y="40957"/>
                </a:lnTo>
                <a:lnTo>
                  <a:pt x="253365" y="44005"/>
                </a:lnTo>
                <a:lnTo>
                  <a:pt x="256413" y="44005"/>
                </a:lnTo>
                <a:lnTo>
                  <a:pt x="256413" y="34861"/>
                </a:lnTo>
                <a:close/>
              </a:path>
              <a:path w="760095" h="117475">
                <a:moveTo>
                  <a:pt x="320421" y="59245"/>
                </a:moveTo>
                <a:lnTo>
                  <a:pt x="319125" y="49822"/>
                </a:lnTo>
                <a:lnTo>
                  <a:pt x="314693" y="40957"/>
                </a:lnTo>
                <a:lnTo>
                  <a:pt x="306273" y="34391"/>
                </a:lnTo>
                <a:lnTo>
                  <a:pt x="292989" y="31813"/>
                </a:lnTo>
                <a:lnTo>
                  <a:pt x="283845" y="31813"/>
                </a:lnTo>
                <a:lnTo>
                  <a:pt x="271653" y="37909"/>
                </a:lnTo>
                <a:lnTo>
                  <a:pt x="274701" y="47053"/>
                </a:lnTo>
                <a:lnTo>
                  <a:pt x="277749" y="44005"/>
                </a:lnTo>
                <a:lnTo>
                  <a:pt x="286893" y="40957"/>
                </a:lnTo>
                <a:lnTo>
                  <a:pt x="305181" y="40957"/>
                </a:lnTo>
                <a:lnTo>
                  <a:pt x="308229" y="50101"/>
                </a:lnTo>
                <a:lnTo>
                  <a:pt x="308229" y="59245"/>
                </a:lnTo>
                <a:lnTo>
                  <a:pt x="308229" y="65341"/>
                </a:lnTo>
                <a:lnTo>
                  <a:pt x="308229" y="83629"/>
                </a:lnTo>
                <a:lnTo>
                  <a:pt x="305181" y="89725"/>
                </a:lnTo>
                <a:lnTo>
                  <a:pt x="299085" y="92773"/>
                </a:lnTo>
                <a:lnTo>
                  <a:pt x="283845" y="92773"/>
                </a:lnTo>
                <a:lnTo>
                  <a:pt x="277749" y="89725"/>
                </a:lnTo>
                <a:lnTo>
                  <a:pt x="277749" y="80581"/>
                </a:lnTo>
                <a:lnTo>
                  <a:pt x="280365" y="73063"/>
                </a:lnTo>
                <a:lnTo>
                  <a:pt x="287274" y="68389"/>
                </a:lnTo>
                <a:lnTo>
                  <a:pt x="297027" y="66014"/>
                </a:lnTo>
                <a:lnTo>
                  <a:pt x="308229" y="65341"/>
                </a:lnTo>
                <a:lnTo>
                  <a:pt x="308229" y="59245"/>
                </a:lnTo>
                <a:lnTo>
                  <a:pt x="289979" y="60921"/>
                </a:lnTo>
                <a:lnTo>
                  <a:pt x="276606" y="65722"/>
                </a:lnTo>
                <a:lnTo>
                  <a:pt x="268363" y="73393"/>
                </a:lnTo>
                <a:lnTo>
                  <a:pt x="265557" y="83629"/>
                </a:lnTo>
                <a:lnTo>
                  <a:pt x="267169" y="90347"/>
                </a:lnTo>
                <a:lnTo>
                  <a:pt x="271653" y="96202"/>
                </a:lnTo>
                <a:lnTo>
                  <a:pt x="277749" y="99949"/>
                </a:lnTo>
                <a:lnTo>
                  <a:pt x="278409" y="100355"/>
                </a:lnTo>
                <a:lnTo>
                  <a:pt x="286893" y="101917"/>
                </a:lnTo>
                <a:lnTo>
                  <a:pt x="296037" y="101917"/>
                </a:lnTo>
                <a:lnTo>
                  <a:pt x="305181" y="98869"/>
                </a:lnTo>
                <a:lnTo>
                  <a:pt x="308229" y="92773"/>
                </a:lnTo>
                <a:lnTo>
                  <a:pt x="308229" y="101917"/>
                </a:lnTo>
                <a:lnTo>
                  <a:pt x="320421" y="101917"/>
                </a:lnTo>
                <a:lnTo>
                  <a:pt x="320421" y="59245"/>
                </a:lnTo>
                <a:close/>
              </a:path>
              <a:path w="760095" h="117475">
                <a:moveTo>
                  <a:pt x="354711" y="0"/>
                </a:moveTo>
                <a:lnTo>
                  <a:pt x="339471" y="0"/>
                </a:lnTo>
                <a:lnTo>
                  <a:pt x="339471" y="100584"/>
                </a:lnTo>
                <a:lnTo>
                  <a:pt x="354711" y="100584"/>
                </a:lnTo>
                <a:lnTo>
                  <a:pt x="354711" y="0"/>
                </a:lnTo>
                <a:close/>
              </a:path>
              <a:path w="760095" h="117475">
                <a:moveTo>
                  <a:pt x="421195" y="59245"/>
                </a:moveTo>
                <a:lnTo>
                  <a:pt x="419900" y="49822"/>
                </a:lnTo>
                <a:lnTo>
                  <a:pt x="415455" y="40957"/>
                </a:lnTo>
                <a:lnTo>
                  <a:pt x="406958" y="34391"/>
                </a:lnTo>
                <a:lnTo>
                  <a:pt x="393573" y="31813"/>
                </a:lnTo>
                <a:lnTo>
                  <a:pt x="384429" y="31813"/>
                </a:lnTo>
                <a:lnTo>
                  <a:pt x="372237" y="37909"/>
                </a:lnTo>
                <a:lnTo>
                  <a:pt x="375285" y="47053"/>
                </a:lnTo>
                <a:lnTo>
                  <a:pt x="378333" y="44005"/>
                </a:lnTo>
                <a:lnTo>
                  <a:pt x="384429" y="40957"/>
                </a:lnTo>
                <a:lnTo>
                  <a:pt x="405765" y="40957"/>
                </a:lnTo>
                <a:lnTo>
                  <a:pt x="409003" y="50101"/>
                </a:lnTo>
                <a:lnTo>
                  <a:pt x="409003" y="59245"/>
                </a:lnTo>
                <a:lnTo>
                  <a:pt x="409003" y="65341"/>
                </a:lnTo>
                <a:lnTo>
                  <a:pt x="409003" y="80581"/>
                </a:lnTo>
                <a:lnTo>
                  <a:pt x="405765" y="83629"/>
                </a:lnTo>
                <a:lnTo>
                  <a:pt x="405765" y="89725"/>
                </a:lnTo>
                <a:lnTo>
                  <a:pt x="399669" y="92773"/>
                </a:lnTo>
                <a:lnTo>
                  <a:pt x="384429" y="92773"/>
                </a:lnTo>
                <a:lnTo>
                  <a:pt x="378333" y="89725"/>
                </a:lnTo>
                <a:lnTo>
                  <a:pt x="378333" y="80581"/>
                </a:lnTo>
                <a:lnTo>
                  <a:pt x="380949" y="73063"/>
                </a:lnTo>
                <a:lnTo>
                  <a:pt x="387870" y="68389"/>
                </a:lnTo>
                <a:lnTo>
                  <a:pt x="397700" y="66014"/>
                </a:lnTo>
                <a:lnTo>
                  <a:pt x="409003" y="65341"/>
                </a:lnTo>
                <a:lnTo>
                  <a:pt x="409003" y="59245"/>
                </a:lnTo>
                <a:lnTo>
                  <a:pt x="390652" y="60921"/>
                </a:lnTo>
                <a:lnTo>
                  <a:pt x="377202" y="65722"/>
                </a:lnTo>
                <a:lnTo>
                  <a:pt x="368947" y="73393"/>
                </a:lnTo>
                <a:lnTo>
                  <a:pt x="366141" y="83629"/>
                </a:lnTo>
                <a:lnTo>
                  <a:pt x="367322" y="90347"/>
                </a:lnTo>
                <a:lnTo>
                  <a:pt x="371081" y="96202"/>
                </a:lnTo>
                <a:lnTo>
                  <a:pt x="377710" y="100355"/>
                </a:lnTo>
                <a:lnTo>
                  <a:pt x="378333" y="100457"/>
                </a:lnTo>
                <a:lnTo>
                  <a:pt x="387477" y="101917"/>
                </a:lnTo>
                <a:lnTo>
                  <a:pt x="396621" y="101917"/>
                </a:lnTo>
                <a:lnTo>
                  <a:pt x="405765" y="98869"/>
                </a:lnTo>
                <a:lnTo>
                  <a:pt x="409003" y="92773"/>
                </a:lnTo>
                <a:lnTo>
                  <a:pt x="409003" y="101917"/>
                </a:lnTo>
                <a:lnTo>
                  <a:pt x="421195" y="101917"/>
                </a:lnTo>
                <a:lnTo>
                  <a:pt x="421195" y="59245"/>
                </a:lnTo>
                <a:close/>
              </a:path>
              <a:path w="760095" h="117475">
                <a:moveTo>
                  <a:pt x="497395" y="34861"/>
                </a:moveTo>
                <a:lnTo>
                  <a:pt x="485203" y="34861"/>
                </a:lnTo>
                <a:lnTo>
                  <a:pt x="485203" y="77533"/>
                </a:lnTo>
                <a:lnTo>
                  <a:pt x="482155" y="80581"/>
                </a:lnTo>
                <a:lnTo>
                  <a:pt x="476059" y="92773"/>
                </a:lnTo>
                <a:lnTo>
                  <a:pt x="466915" y="92773"/>
                </a:lnTo>
                <a:lnTo>
                  <a:pt x="459384" y="91160"/>
                </a:lnTo>
                <a:lnTo>
                  <a:pt x="454723" y="86677"/>
                </a:lnTo>
                <a:lnTo>
                  <a:pt x="452335" y="79921"/>
                </a:lnTo>
                <a:lnTo>
                  <a:pt x="451675" y="71437"/>
                </a:lnTo>
                <a:lnTo>
                  <a:pt x="451675" y="34861"/>
                </a:lnTo>
                <a:lnTo>
                  <a:pt x="439483" y="34861"/>
                </a:lnTo>
                <a:lnTo>
                  <a:pt x="439483" y="74485"/>
                </a:lnTo>
                <a:lnTo>
                  <a:pt x="441566" y="87782"/>
                </a:lnTo>
                <a:lnTo>
                  <a:pt x="447090" y="96202"/>
                </a:lnTo>
                <a:lnTo>
                  <a:pt x="454914" y="100634"/>
                </a:lnTo>
                <a:lnTo>
                  <a:pt x="463867" y="101917"/>
                </a:lnTo>
                <a:lnTo>
                  <a:pt x="473011" y="101917"/>
                </a:lnTo>
                <a:lnTo>
                  <a:pt x="482155" y="95821"/>
                </a:lnTo>
                <a:lnTo>
                  <a:pt x="485203" y="89725"/>
                </a:lnTo>
                <a:lnTo>
                  <a:pt x="485203" y="101917"/>
                </a:lnTo>
                <a:lnTo>
                  <a:pt x="497395" y="101917"/>
                </a:lnTo>
                <a:lnTo>
                  <a:pt x="497395" y="34861"/>
                </a:lnTo>
                <a:close/>
              </a:path>
              <a:path w="760095" h="117475">
                <a:moveTo>
                  <a:pt x="549211" y="31813"/>
                </a:moveTo>
                <a:lnTo>
                  <a:pt x="537019" y="31813"/>
                </a:lnTo>
                <a:lnTo>
                  <a:pt x="530923" y="37909"/>
                </a:lnTo>
                <a:lnTo>
                  <a:pt x="527875" y="47053"/>
                </a:lnTo>
                <a:lnTo>
                  <a:pt x="527875" y="34861"/>
                </a:lnTo>
                <a:lnTo>
                  <a:pt x="515683" y="34861"/>
                </a:lnTo>
                <a:lnTo>
                  <a:pt x="515683" y="101917"/>
                </a:lnTo>
                <a:lnTo>
                  <a:pt x="527875" y="101917"/>
                </a:lnTo>
                <a:lnTo>
                  <a:pt x="527875" y="59245"/>
                </a:lnTo>
                <a:lnTo>
                  <a:pt x="530923" y="50101"/>
                </a:lnTo>
                <a:lnTo>
                  <a:pt x="537019" y="44005"/>
                </a:lnTo>
                <a:lnTo>
                  <a:pt x="549211" y="44005"/>
                </a:lnTo>
                <a:lnTo>
                  <a:pt x="549211" y="31813"/>
                </a:lnTo>
                <a:close/>
              </a:path>
              <a:path w="760095" h="117475">
                <a:moveTo>
                  <a:pt x="607314" y="4381"/>
                </a:moveTo>
                <a:lnTo>
                  <a:pt x="592074" y="4381"/>
                </a:lnTo>
                <a:lnTo>
                  <a:pt x="579882" y="25717"/>
                </a:lnTo>
                <a:lnTo>
                  <a:pt x="589026" y="25717"/>
                </a:lnTo>
                <a:lnTo>
                  <a:pt x="607314" y="4381"/>
                </a:lnTo>
                <a:close/>
              </a:path>
              <a:path w="760095" h="117475">
                <a:moveTo>
                  <a:pt x="616458" y="65341"/>
                </a:moveTo>
                <a:lnTo>
                  <a:pt x="615162" y="53682"/>
                </a:lnTo>
                <a:lnTo>
                  <a:pt x="610730" y="42862"/>
                </a:lnTo>
                <a:lnTo>
                  <a:pt x="604266" y="36766"/>
                </a:lnTo>
                <a:lnTo>
                  <a:pt x="604266" y="62293"/>
                </a:lnTo>
                <a:lnTo>
                  <a:pt x="567499" y="62293"/>
                </a:lnTo>
                <a:lnTo>
                  <a:pt x="568642" y="55105"/>
                </a:lnTo>
                <a:lnTo>
                  <a:pt x="572084" y="48196"/>
                </a:lnTo>
                <a:lnTo>
                  <a:pt x="577862" y="43014"/>
                </a:lnTo>
                <a:lnTo>
                  <a:pt x="585978" y="40957"/>
                </a:lnTo>
                <a:lnTo>
                  <a:pt x="595261" y="43014"/>
                </a:lnTo>
                <a:lnTo>
                  <a:pt x="600837" y="48196"/>
                </a:lnTo>
                <a:lnTo>
                  <a:pt x="603542" y="55105"/>
                </a:lnTo>
                <a:lnTo>
                  <a:pt x="604266" y="62293"/>
                </a:lnTo>
                <a:lnTo>
                  <a:pt x="604266" y="36766"/>
                </a:lnTo>
                <a:lnTo>
                  <a:pt x="602310" y="34912"/>
                </a:lnTo>
                <a:lnTo>
                  <a:pt x="589026" y="31813"/>
                </a:lnTo>
                <a:lnTo>
                  <a:pt x="574675" y="34531"/>
                </a:lnTo>
                <a:lnTo>
                  <a:pt x="564083" y="42100"/>
                </a:lnTo>
                <a:lnTo>
                  <a:pt x="557542" y="53682"/>
                </a:lnTo>
                <a:lnTo>
                  <a:pt x="555307" y="68389"/>
                </a:lnTo>
                <a:lnTo>
                  <a:pt x="557542" y="82638"/>
                </a:lnTo>
                <a:lnTo>
                  <a:pt x="564083" y="93154"/>
                </a:lnTo>
                <a:lnTo>
                  <a:pt x="567499" y="95262"/>
                </a:lnTo>
                <a:lnTo>
                  <a:pt x="574675" y="99682"/>
                </a:lnTo>
                <a:lnTo>
                  <a:pt x="589026" y="101917"/>
                </a:lnTo>
                <a:lnTo>
                  <a:pt x="607314" y="101917"/>
                </a:lnTo>
                <a:lnTo>
                  <a:pt x="613410" y="98869"/>
                </a:lnTo>
                <a:lnTo>
                  <a:pt x="610362" y="89725"/>
                </a:lnTo>
                <a:lnTo>
                  <a:pt x="604266" y="92773"/>
                </a:lnTo>
                <a:lnTo>
                  <a:pt x="592074" y="92773"/>
                </a:lnTo>
                <a:lnTo>
                  <a:pt x="583082" y="91541"/>
                </a:lnTo>
                <a:lnTo>
                  <a:pt x="575208" y="87439"/>
                </a:lnTo>
                <a:lnTo>
                  <a:pt x="569620" y="79921"/>
                </a:lnTo>
                <a:lnTo>
                  <a:pt x="567499" y="68389"/>
                </a:lnTo>
                <a:lnTo>
                  <a:pt x="604266" y="68389"/>
                </a:lnTo>
                <a:lnTo>
                  <a:pt x="616458" y="68389"/>
                </a:lnTo>
                <a:lnTo>
                  <a:pt x="616458" y="65341"/>
                </a:lnTo>
                <a:close/>
              </a:path>
              <a:path w="760095" h="117475">
                <a:moveTo>
                  <a:pt x="680466" y="101917"/>
                </a:moveTo>
                <a:lnTo>
                  <a:pt x="677418" y="95821"/>
                </a:lnTo>
                <a:lnTo>
                  <a:pt x="677418" y="59245"/>
                </a:lnTo>
                <a:lnTo>
                  <a:pt x="676605" y="49822"/>
                </a:lnTo>
                <a:lnTo>
                  <a:pt x="673227" y="40957"/>
                </a:lnTo>
                <a:lnTo>
                  <a:pt x="665835" y="34391"/>
                </a:lnTo>
                <a:lnTo>
                  <a:pt x="653034" y="31813"/>
                </a:lnTo>
                <a:lnTo>
                  <a:pt x="643890" y="31813"/>
                </a:lnTo>
                <a:lnTo>
                  <a:pt x="634746" y="34861"/>
                </a:lnTo>
                <a:lnTo>
                  <a:pt x="631698" y="37909"/>
                </a:lnTo>
                <a:lnTo>
                  <a:pt x="634746" y="47053"/>
                </a:lnTo>
                <a:lnTo>
                  <a:pt x="637794" y="44005"/>
                </a:lnTo>
                <a:lnTo>
                  <a:pt x="643890" y="40957"/>
                </a:lnTo>
                <a:lnTo>
                  <a:pt x="665226" y="40957"/>
                </a:lnTo>
                <a:lnTo>
                  <a:pt x="665226" y="59245"/>
                </a:lnTo>
                <a:lnTo>
                  <a:pt x="665226" y="65341"/>
                </a:lnTo>
                <a:lnTo>
                  <a:pt x="665226" y="89725"/>
                </a:lnTo>
                <a:lnTo>
                  <a:pt x="659130" y="92773"/>
                </a:lnTo>
                <a:lnTo>
                  <a:pt x="643890" y="92773"/>
                </a:lnTo>
                <a:lnTo>
                  <a:pt x="637794" y="89725"/>
                </a:lnTo>
                <a:lnTo>
                  <a:pt x="637794" y="80581"/>
                </a:lnTo>
                <a:lnTo>
                  <a:pt x="640359" y="73063"/>
                </a:lnTo>
                <a:lnTo>
                  <a:pt x="646938" y="68389"/>
                </a:lnTo>
                <a:lnTo>
                  <a:pt x="655789" y="66014"/>
                </a:lnTo>
                <a:lnTo>
                  <a:pt x="665226" y="65341"/>
                </a:lnTo>
                <a:lnTo>
                  <a:pt x="665226" y="59245"/>
                </a:lnTo>
                <a:lnTo>
                  <a:pt x="648741" y="60921"/>
                </a:lnTo>
                <a:lnTo>
                  <a:pt x="636270" y="65722"/>
                </a:lnTo>
                <a:lnTo>
                  <a:pt x="628357" y="73393"/>
                </a:lnTo>
                <a:lnTo>
                  <a:pt x="625602" y="83629"/>
                </a:lnTo>
                <a:lnTo>
                  <a:pt x="626783" y="90347"/>
                </a:lnTo>
                <a:lnTo>
                  <a:pt x="630542" y="96202"/>
                </a:lnTo>
                <a:lnTo>
                  <a:pt x="637171" y="100355"/>
                </a:lnTo>
                <a:lnTo>
                  <a:pt x="637794" y="100457"/>
                </a:lnTo>
                <a:lnTo>
                  <a:pt x="646938" y="101917"/>
                </a:lnTo>
                <a:lnTo>
                  <a:pt x="656082" y="101917"/>
                </a:lnTo>
                <a:lnTo>
                  <a:pt x="662178" y="98869"/>
                </a:lnTo>
                <a:lnTo>
                  <a:pt x="665226" y="95821"/>
                </a:lnTo>
                <a:lnTo>
                  <a:pt x="668274" y="92773"/>
                </a:lnTo>
                <a:lnTo>
                  <a:pt x="668274" y="101917"/>
                </a:lnTo>
                <a:lnTo>
                  <a:pt x="680466" y="101917"/>
                </a:lnTo>
                <a:close/>
              </a:path>
              <a:path w="760095" h="117475">
                <a:moveTo>
                  <a:pt x="729234" y="34861"/>
                </a:moveTo>
                <a:lnTo>
                  <a:pt x="713994" y="34861"/>
                </a:lnTo>
                <a:lnTo>
                  <a:pt x="713994" y="13525"/>
                </a:lnTo>
                <a:lnTo>
                  <a:pt x="701802" y="16573"/>
                </a:lnTo>
                <a:lnTo>
                  <a:pt x="701802" y="34861"/>
                </a:lnTo>
                <a:lnTo>
                  <a:pt x="689610" y="34861"/>
                </a:lnTo>
                <a:lnTo>
                  <a:pt x="689610" y="44005"/>
                </a:lnTo>
                <a:lnTo>
                  <a:pt x="701802" y="44005"/>
                </a:lnTo>
                <a:lnTo>
                  <a:pt x="701802" y="92773"/>
                </a:lnTo>
                <a:lnTo>
                  <a:pt x="704850" y="98869"/>
                </a:lnTo>
                <a:lnTo>
                  <a:pt x="707898" y="101917"/>
                </a:lnTo>
                <a:lnTo>
                  <a:pt x="729234" y="101917"/>
                </a:lnTo>
                <a:lnTo>
                  <a:pt x="729234" y="92773"/>
                </a:lnTo>
                <a:lnTo>
                  <a:pt x="717042" y="92773"/>
                </a:lnTo>
                <a:lnTo>
                  <a:pt x="713994" y="86677"/>
                </a:lnTo>
                <a:lnTo>
                  <a:pt x="713994" y="44005"/>
                </a:lnTo>
                <a:lnTo>
                  <a:pt x="729234" y="44005"/>
                </a:lnTo>
                <a:lnTo>
                  <a:pt x="729234" y="34861"/>
                </a:lnTo>
                <a:close/>
              </a:path>
              <a:path w="760095" h="117475">
                <a:moveTo>
                  <a:pt x="759904" y="83629"/>
                </a:moveTo>
                <a:lnTo>
                  <a:pt x="744474" y="83629"/>
                </a:lnTo>
                <a:lnTo>
                  <a:pt x="743470" y="93192"/>
                </a:lnTo>
                <a:lnTo>
                  <a:pt x="741032" y="102781"/>
                </a:lnTo>
                <a:lnTo>
                  <a:pt x="738035" y="111226"/>
                </a:lnTo>
                <a:lnTo>
                  <a:pt x="735330" y="117348"/>
                </a:lnTo>
                <a:lnTo>
                  <a:pt x="744474" y="117348"/>
                </a:lnTo>
                <a:lnTo>
                  <a:pt x="749096" y="111226"/>
                </a:lnTo>
                <a:lnTo>
                  <a:pt x="753402" y="102781"/>
                </a:lnTo>
                <a:lnTo>
                  <a:pt x="757085" y="93192"/>
                </a:lnTo>
                <a:lnTo>
                  <a:pt x="759904" y="83629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" name="object 67"/>
          <p:cNvGrpSpPr/>
          <p:nvPr/>
        </p:nvGrpSpPr>
        <p:grpSpPr>
          <a:xfrm>
            <a:off x="274970" y="2603621"/>
            <a:ext cx="4616887" cy="438774"/>
            <a:chOff x="241171" y="2871216"/>
            <a:chExt cx="4049395" cy="483870"/>
          </a:xfrm>
        </p:grpSpPr>
        <p:pic>
          <p:nvPicPr>
            <p:cNvPr id="68" name="object 6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44221" y="3052572"/>
              <a:ext cx="274701" cy="9467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55497" y="3046476"/>
              <a:ext cx="195262" cy="10077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41171" y="2871216"/>
              <a:ext cx="4049269" cy="483679"/>
            </a:xfrm>
            <a:prstGeom prst="rect">
              <a:avLst/>
            </a:prstGeom>
          </p:spPr>
        </p:pic>
      </p:grpSp>
      <p:pic>
        <p:nvPicPr>
          <p:cNvPr id="71" name="object 71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240220" y="3127904"/>
            <a:ext cx="2223230" cy="144069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560754" y="3127904"/>
            <a:ext cx="1937832" cy="185528"/>
          </a:xfrm>
          <a:prstGeom prst="rect">
            <a:avLst/>
          </a:prstGeom>
        </p:spPr>
      </p:pic>
      <p:grpSp>
        <p:nvGrpSpPr>
          <p:cNvPr id="73" name="object 73"/>
          <p:cNvGrpSpPr/>
          <p:nvPr/>
        </p:nvGrpSpPr>
        <p:grpSpPr>
          <a:xfrm>
            <a:off x="835123" y="390232"/>
            <a:ext cx="1109877" cy="160653"/>
            <a:chOff x="732472" y="430339"/>
            <a:chExt cx="973455" cy="177165"/>
          </a:xfrm>
        </p:grpSpPr>
        <p:pic>
          <p:nvPicPr>
            <p:cNvPr id="74" name="object 7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32472" y="430339"/>
              <a:ext cx="155638" cy="14649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09446" y="433387"/>
              <a:ext cx="161734" cy="17392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98613" y="430339"/>
              <a:ext cx="387667" cy="146494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516379" y="430339"/>
              <a:ext cx="189547" cy="146494"/>
            </a:xfrm>
            <a:prstGeom prst="rect">
              <a:avLst/>
            </a:prstGeom>
          </p:spPr>
        </p:pic>
      </p:grpSp>
      <p:grpSp>
        <p:nvGrpSpPr>
          <p:cNvPr id="78" name="object 78"/>
          <p:cNvGrpSpPr/>
          <p:nvPr/>
        </p:nvGrpSpPr>
        <p:grpSpPr>
          <a:xfrm>
            <a:off x="2049255" y="2131335"/>
            <a:ext cx="1444361" cy="130711"/>
            <a:chOff x="1797367" y="2350389"/>
            <a:chExt cx="1266825" cy="144145"/>
          </a:xfrm>
        </p:grpSpPr>
        <p:pic>
          <p:nvPicPr>
            <p:cNvPr id="79" name="object 7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797367" y="2350389"/>
              <a:ext cx="433387" cy="14363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258186" y="2353437"/>
              <a:ext cx="369188" cy="137540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648902" y="2350389"/>
              <a:ext cx="155448" cy="14363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825876" y="2350389"/>
              <a:ext cx="237934" cy="143637"/>
            </a:xfrm>
            <a:prstGeom prst="rect">
              <a:avLst/>
            </a:prstGeom>
          </p:spPr>
        </p:pic>
      </p:grpSp>
      <p:sp>
        <p:nvSpPr>
          <p:cNvPr id="83" name="object 83"/>
          <p:cNvSpPr/>
          <p:nvPr/>
        </p:nvSpPr>
        <p:spPr>
          <a:xfrm>
            <a:off x="3583536" y="2084347"/>
            <a:ext cx="908608" cy="177352"/>
          </a:xfrm>
          <a:custGeom>
            <a:avLst/>
            <a:gdLst/>
            <a:ahLst/>
            <a:cxnLst/>
            <a:rect l="l" t="t" r="r" b="b"/>
            <a:pathLst>
              <a:path w="796925" h="195580">
                <a:moveTo>
                  <a:pt x="134302" y="119062"/>
                </a:moveTo>
                <a:lnTo>
                  <a:pt x="133731" y="109969"/>
                </a:lnTo>
                <a:lnTo>
                  <a:pt x="132016" y="101155"/>
                </a:lnTo>
                <a:lnTo>
                  <a:pt x="129146" y="92925"/>
                </a:lnTo>
                <a:lnTo>
                  <a:pt x="125145" y="85534"/>
                </a:lnTo>
                <a:lnTo>
                  <a:pt x="122288" y="78701"/>
                </a:lnTo>
                <a:lnTo>
                  <a:pt x="118287" y="72110"/>
                </a:lnTo>
                <a:lnTo>
                  <a:pt x="113144" y="66090"/>
                </a:lnTo>
                <a:lnTo>
                  <a:pt x="106870" y="60960"/>
                </a:lnTo>
                <a:lnTo>
                  <a:pt x="100774" y="57912"/>
                </a:lnTo>
                <a:lnTo>
                  <a:pt x="94678" y="57912"/>
                </a:lnTo>
                <a:lnTo>
                  <a:pt x="94678" y="122110"/>
                </a:lnTo>
                <a:lnTo>
                  <a:pt x="94056" y="135216"/>
                </a:lnTo>
                <a:lnTo>
                  <a:pt x="76809" y="171030"/>
                </a:lnTo>
                <a:lnTo>
                  <a:pt x="48958" y="180022"/>
                </a:lnTo>
                <a:lnTo>
                  <a:pt x="42862" y="180022"/>
                </a:lnTo>
                <a:lnTo>
                  <a:pt x="36766" y="176974"/>
                </a:lnTo>
                <a:lnTo>
                  <a:pt x="33718" y="146494"/>
                </a:lnTo>
                <a:lnTo>
                  <a:pt x="33718" y="125158"/>
                </a:lnTo>
                <a:lnTo>
                  <a:pt x="36766" y="82486"/>
                </a:lnTo>
                <a:lnTo>
                  <a:pt x="36766" y="67056"/>
                </a:lnTo>
                <a:lnTo>
                  <a:pt x="48958" y="67056"/>
                </a:lnTo>
                <a:lnTo>
                  <a:pt x="59817" y="68135"/>
                </a:lnTo>
                <a:lnTo>
                  <a:pt x="92392" y="97345"/>
                </a:lnTo>
                <a:lnTo>
                  <a:pt x="94678" y="122110"/>
                </a:lnTo>
                <a:lnTo>
                  <a:pt x="94678" y="57912"/>
                </a:lnTo>
                <a:lnTo>
                  <a:pt x="88582" y="54864"/>
                </a:lnTo>
                <a:lnTo>
                  <a:pt x="0" y="54864"/>
                </a:lnTo>
                <a:lnTo>
                  <a:pt x="0" y="192405"/>
                </a:lnTo>
                <a:lnTo>
                  <a:pt x="33718" y="192405"/>
                </a:lnTo>
                <a:lnTo>
                  <a:pt x="48958" y="192405"/>
                </a:lnTo>
                <a:lnTo>
                  <a:pt x="68389" y="191236"/>
                </a:lnTo>
                <a:lnTo>
                  <a:pt x="85534" y="187744"/>
                </a:lnTo>
                <a:lnTo>
                  <a:pt x="94678" y="184188"/>
                </a:lnTo>
                <a:lnTo>
                  <a:pt x="100393" y="181965"/>
                </a:lnTo>
                <a:lnTo>
                  <a:pt x="112966" y="173926"/>
                </a:lnTo>
                <a:lnTo>
                  <a:pt x="121437" y="163639"/>
                </a:lnTo>
                <a:lnTo>
                  <a:pt x="128193" y="151066"/>
                </a:lnTo>
                <a:lnTo>
                  <a:pt x="132676" y="136207"/>
                </a:lnTo>
                <a:lnTo>
                  <a:pt x="134302" y="119062"/>
                </a:lnTo>
                <a:close/>
              </a:path>
              <a:path w="796925" h="195580">
                <a:moveTo>
                  <a:pt x="189357" y="57912"/>
                </a:moveTo>
                <a:lnTo>
                  <a:pt x="183261" y="51816"/>
                </a:lnTo>
                <a:lnTo>
                  <a:pt x="170878" y="51816"/>
                </a:lnTo>
                <a:lnTo>
                  <a:pt x="164769" y="57912"/>
                </a:lnTo>
                <a:lnTo>
                  <a:pt x="164769" y="60960"/>
                </a:lnTo>
                <a:lnTo>
                  <a:pt x="161734" y="67056"/>
                </a:lnTo>
                <a:lnTo>
                  <a:pt x="149542" y="112966"/>
                </a:lnTo>
                <a:lnTo>
                  <a:pt x="155638" y="116014"/>
                </a:lnTo>
                <a:lnTo>
                  <a:pt x="186309" y="73342"/>
                </a:lnTo>
                <a:lnTo>
                  <a:pt x="189357" y="70104"/>
                </a:lnTo>
                <a:lnTo>
                  <a:pt x="189357" y="57912"/>
                </a:lnTo>
                <a:close/>
              </a:path>
              <a:path w="796925" h="195580">
                <a:moveTo>
                  <a:pt x="320421" y="186118"/>
                </a:moveTo>
                <a:lnTo>
                  <a:pt x="317373" y="180022"/>
                </a:lnTo>
                <a:lnTo>
                  <a:pt x="311277" y="170878"/>
                </a:lnTo>
                <a:lnTo>
                  <a:pt x="308991" y="164071"/>
                </a:lnTo>
                <a:lnTo>
                  <a:pt x="306705" y="157543"/>
                </a:lnTo>
                <a:lnTo>
                  <a:pt x="304419" y="151599"/>
                </a:lnTo>
                <a:lnTo>
                  <a:pt x="302133" y="146494"/>
                </a:lnTo>
                <a:lnTo>
                  <a:pt x="299085" y="137350"/>
                </a:lnTo>
                <a:lnTo>
                  <a:pt x="292989" y="125158"/>
                </a:lnTo>
                <a:lnTo>
                  <a:pt x="287883" y="106870"/>
                </a:lnTo>
                <a:lnTo>
                  <a:pt x="281940" y="88569"/>
                </a:lnTo>
                <a:lnTo>
                  <a:pt x="275412" y="70218"/>
                </a:lnTo>
                <a:lnTo>
                  <a:pt x="268605" y="51816"/>
                </a:lnTo>
                <a:lnTo>
                  <a:pt x="265557" y="51816"/>
                </a:lnTo>
                <a:lnTo>
                  <a:pt x="265557" y="137350"/>
                </a:lnTo>
                <a:lnTo>
                  <a:pt x="232029" y="137350"/>
                </a:lnTo>
                <a:lnTo>
                  <a:pt x="235077" y="131254"/>
                </a:lnTo>
                <a:lnTo>
                  <a:pt x="235077" y="125158"/>
                </a:lnTo>
                <a:lnTo>
                  <a:pt x="238125" y="122110"/>
                </a:lnTo>
                <a:lnTo>
                  <a:pt x="238125" y="116014"/>
                </a:lnTo>
                <a:lnTo>
                  <a:pt x="247269" y="94678"/>
                </a:lnTo>
                <a:lnTo>
                  <a:pt x="250317" y="97726"/>
                </a:lnTo>
                <a:lnTo>
                  <a:pt x="250317" y="100774"/>
                </a:lnTo>
                <a:lnTo>
                  <a:pt x="253365" y="106870"/>
                </a:lnTo>
                <a:lnTo>
                  <a:pt x="253365" y="109918"/>
                </a:lnTo>
                <a:lnTo>
                  <a:pt x="256413" y="112966"/>
                </a:lnTo>
                <a:lnTo>
                  <a:pt x="256413" y="116014"/>
                </a:lnTo>
                <a:lnTo>
                  <a:pt x="259461" y="122110"/>
                </a:lnTo>
                <a:lnTo>
                  <a:pt x="262509" y="131254"/>
                </a:lnTo>
                <a:lnTo>
                  <a:pt x="265557" y="137350"/>
                </a:lnTo>
                <a:lnTo>
                  <a:pt x="265557" y="51816"/>
                </a:lnTo>
                <a:lnTo>
                  <a:pt x="247269" y="51816"/>
                </a:lnTo>
                <a:lnTo>
                  <a:pt x="240411" y="69748"/>
                </a:lnTo>
                <a:lnTo>
                  <a:pt x="226695" y="104305"/>
                </a:lnTo>
                <a:lnTo>
                  <a:pt x="212979" y="139928"/>
                </a:lnTo>
                <a:lnTo>
                  <a:pt x="199263" y="174485"/>
                </a:lnTo>
                <a:lnTo>
                  <a:pt x="192405" y="192405"/>
                </a:lnTo>
                <a:lnTo>
                  <a:pt x="213741" y="192405"/>
                </a:lnTo>
                <a:lnTo>
                  <a:pt x="217779" y="179679"/>
                </a:lnTo>
                <a:lnTo>
                  <a:pt x="223596" y="160070"/>
                </a:lnTo>
                <a:lnTo>
                  <a:pt x="225933" y="152590"/>
                </a:lnTo>
                <a:lnTo>
                  <a:pt x="232029" y="152590"/>
                </a:lnTo>
                <a:lnTo>
                  <a:pt x="265557" y="152590"/>
                </a:lnTo>
                <a:lnTo>
                  <a:pt x="268605" y="152590"/>
                </a:lnTo>
                <a:lnTo>
                  <a:pt x="274701" y="173926"/>
                </a:lnTo>
                <a:lnTo>
                  <a:pt x="280797" y="192405"/>
                </a:lnTo>
                <a:lnTo>
                  <a:pt x="320421" y="192405"/>
                </a:lnTo>
                <a:lnTo>
                  <a:pt x="320421" y="186118"/>
                </a:lnTo>
                <a:close/>
              </a:path>
              <a:path w="796925" h="195580">
                <a:moveTo>
                  <a:pt x="451675" y="60960"/>
                </a:moveTo>
                <a:lnTo>
                  <a:pt x="448627" y="60960"/>
                </a:lnTo>
                <a:lnTo>
                  <a:pt x="442531" y="57912"/>
                </a:lnTo>
                <a:lnTo>
                  <a:pt x="439483" y="57912"/>
                </a:lnTo>
                <a:lnTo>
                  <a:pt x="436435" y="54864"/>
                </a:lnTo>
                <a:lnTo>
                  <a:pt x="427291" y="54864"/>
                </a:lnTo>
                <a:lnTo>
                  <a:pt x="421195" y="51816"/>
                </a:lnTo>
                <a:lnTo>
                  <a:pt x="402907" y="51816"/>
                </a:lnTo>
                <a:lnTo>
                  <a:pt x="385711" y="52959"/>
                </a:lnTo>
                <a:lnTo>
                  <a:pt x="344805" y="70104"/>
                </a:lnTo>
                <a:lnTo>
                  <a:pt x="327647" y="106730"/>
                </a:lnTo>
                <a:lnTo>
                  <a:pt x="326517" y="122110"/>
                </a:lnTo>
                <a:lnTo>
                  <a:pt x="327660" y="139255"/>
                </a:lnTo>
                <a:lnTo>
                  <a:pt x="344805" y="176974"/>
                </a:lnTo>
                <a:lnTo>
                  <a:pt x="385711" y="194284"/>
                </a:lnTo>
                <a:lnTo>
                  <a:pt x="402907" y="195453"/>
                </a:lnTo>
                <a:lnTo>
                  <a:pt x="418147" y="195453"/>
                </a:lnTo>
                <a:lnTo>
                  <a:pt x="424243" y="192405"/>
                </a:lnTo>
                <a:lnTo>
                  <a:pt x="433387" y="192405"/>
                </a:lnTo>
                <a:lnTo>
                  <a:pt x="445579" y="186118"/>
                </a:lnTo>
                <a:lnTo>
                  <a:pt x="445579" y="176974"/>
                </a:lnTo>
                <a:lnTo>
                  <a:pt x="448627" y="164782"/>
                </a:lnTo>
                <a:lnTo>
                  <a:pt x="445579" y="164782"/>
                </a:lnTo>
                <a:lnTo>
                  <a:pt x="442531" y="170878"/>
                </a:lnTo>
                <a:lnTo>
                  <a:pt x="424243" y="180022"/>
                </a:lnTo>
                <a:lnTo>
                  <a:pt x="409003" y="180022"/>
                </a:lnTo>
                <a:lnTo>
                  <a:pt x="398145" y="178930"/>
                </a:lnTo>
                <a:lnTo>
                  <a:pt x="365569" y="146494"/>
                </a:lnTo>
                <a:lnTo>
                  <a:pt x="363283" y="119062"/>
                </a:lnTo>
                <a:lnTo>
                  <a:pt x="363855" y="107734"/>
                </a:lnTo>
                <a:lnTo>
                  <a:pt x="379806" y="73101"/>
                </a:lnTo>
                <a:lnTo>
                  <a:pt x="405955" y="64008"/>
                </a:lnTo>
                <a:lnTo>
                  <a:pt x="415099" y="64008"/>
                </a:lnTo>
                <a:lnTo>
                  <a:pt x="424243" y="67056"/>
                </a:lnTo>
                <a:lnTo>
                  <a:pt x="430339" y="70104"/>
                </a:lnTo>
                <a:lnTo>
                  <a:pt x="439483" y="79438"/>
                </a:lnTo>
                <a:lnTo>
                  <a:pt x="442531" y="85534"/>
                </a:lnTo>
                <a:lnTo>
                  <a:pt x="445579" y="85534"/>
                </a:lnTo>
                <a:lnTo>
                  <a:pt x="451675" y="60960"/>
                </a:lnTo>
                <a:close/>
              </a:path>
              <a:path w="796925" h="195580">
                <a:moveTo>
                  <a:pt x="585978" y="60960"/>
                </a:moveTo>
                <a:lnTo>
                  <a:pt x="582930" y="60960"/>
                </a:lnTo>
                <a:lnTo>
                  <a:pt x="576834" y="57912"/>
                </a:lnTo>
                <a:lnTo>
                  <a:pt x="573786" y="57912"/>
                </a:lnTo>
                <a:lnTo>
                  <a:pt x="570738" y="54864"/>
                </a:lnTo>
                <a:lnTo>
                  <a:pt x="561594" y="54864"/>
                </a:lnTo>
                <a:lnTo>
                  <a:pt x="555498" y="51816"/>
                </a:lnTo>
                <a:lnTo>
                  <a:pt x="537210" y="51816"/>
                </a:lnTo>
                <a:lnTo>
                  <a:pt x="519950" y="52959"/>
                </a:lnTo>
                <a:lnTo>
                  <a:pt x="482155" y="70104"/>
                </a:lnTo>
                <a:lnTo>
                  <a:pt x="462000" y="106730"/>
                </a:lnTo>
                <a:lnTo>
                  <a:pt x="460819" y="122110"/>
                </a:lnTo>
                <a:lnTo>
                  <a:pt x="461962" y="139255"/>
                </a:lnTo>
                <a:lnTo>
                  <a:pt x="479107" y="176974"/>
                </a:lnTo>
                <a:lnTo>
                  <a:pt x="519899" y="194284"/>
                </a:lnTo>
                <a:lnTo>
                  <a:pt x="537210" y="195453"/>
                </a:lnTo>
                <a:lnTo>
                  <a:pt x="552450" y="195453"/>
                </a:lnTo>
                <a:lnTo>
                  <a:pt x="558546" y="192405"/>
                </a:lnTo>
                <a:lnTo>
                  <a:pt x="567690" y="192405"/>
                </a:lnTo>
                <a:lnTo>
                  <a:pt x="579882" y="186118"/>
                </a:lnTo>
                <a:lnTo>
                  <a:pt x="582930" y="176974"/>
                </a:lnTo>
                <a:lnTo>
                  <a:pt x="582930" y="164782"/>
                </a:lnTo>
                <a:lnTo>
                  <a:pt x="579882" y="164782"/>
                </a:lnTo>
                <a:lnTo>
                  <a:pt x="576834" y="170878"/>
                </a:lnTo>
                <a:lnTo>
                  <a:pt x="558546" y="180022"/>
                </a:lnTo>
                <a:lnTo>
                  <a:pt x="543306" y="180022"/>
                </a:lnTo>
                <a:lnTo>
                  <a:pt x="532409" y="178930"/>
                </a:lnTo>
                <a:lnTo>
                  <a:pt x="499681" y="146494"/>
                </a:lnTo>
                <a:lnTo>
                  <a:pt x="497395" y="119062"/>
                </a:lnTo>
                <a:lnTo>
                  <a:pt x="497967" y="107734"/>
                </a:lnTo>
                <a:lnTo>
                  <a:pt x="513943" y="73101"/>
                </a:lnTo>
                <a:lnTo>
                  <a:pt x="540258" y="64008"/>
                </a:lnTo>
                <a:lnTo>
                  <a:pt x="549402" y="64008"/>
                </a:lnTo>
                <a:lnTo>
                  <a:pt x="558546" y="67056"/>
                </a:lnTo>
                <a:lnTo>
                  <a:pt x="570738" y="73342"/>
                </a:lnTo>
                <a:lnTo>
                  <a:pt x="576834" y="85534"/>
                </a:lnTo>
                <a:lnTo>
                  <a:pt x="579882" y="85534"/>
                </a:lnTo>
                <a:lnTo>
                  <a:pt x="585978" y="60960"/>
                </a:lnTo>
                <a:close/>
              </a:path>
              <a:path w="796925" h="195580">
                <a:moveTo>
                  <a:pt x="674370" y="6096"/>
                </a:moveTo>
                <a:lnTo>
                  <a:pt x="671322" y="6096"/>
                </a:lnTo>
                <a:lnTo>
                  <a:pt x="671322" y="3048"/>
                </a:lnTo>
                <a:lnTo>
                  <a:pt x="668274" y="0"/>
                </a:lnTo>
                <a:lnTo>
                  <a:pt x="662178" y="0"/>
                </a:lnTo>
                <a:lnTo>
                  <a:pt x="659130" y="3048"/>
                </a:lnTo>
                <a:lnTo>
                  <a:pt x="656082" y="3048"/>
                </a:lnTo>
                <a:lnTo>
                  <a:pt x="656082" y="6096"/>
                </a:lnTo>
                <a:lnTo>
                  <a:pt x="653034" y="6096"/>
                </a:lnTo>
                <a:lnTo>
                  <a:pt x="649986" y="12192"/>
                </a:lnTo>
                <a:lnTo>
                  <a:pt x="622554" y="39624"/>
                </a:lnTo>
                <a:lnTo>
                  <a:pt x="631698" y="39624"/>
                </a:lnTo>
                <a:lnTo>
                  <a:pt x="665226" y="24384"/>
                </a:lnTo>
                <a:lnTo>
                  <a:pt x="668274" y="21336"/>
                </a:lnTo>
                <a:lnTo>
                  <a:pt x="671322" y="21336"/>
                </a:lnTo>
                <a:lnTo>
                  <a:pt x="674370" y="18288"/>
                </a:lnTo>
                <a:lnTo>
                  <a:pt x="674370" y="6096"/>
                </a:lnTo>
                <a:close/>
              </a:path>
              <a:path w="796925" h="195580">
                <a:moveTo>
                  <a:pt x="683514" y="54864"/>
                </a:moveTo>
                <a:lnTo>
                  <a:pt x="601218" y="54864"/>
                </a:lnTo>
                <a:lnTo>
                  <a:pt x="601218" y="67056"/>
                </a:lnTo>
                <a:lnTo>
                  <a:pt x="604266" y="70104"/>
                </a:lnTo>
                <a:lnTo>
                  <a:pt x="604266" y="176974"/>
                </a:lnTo>
                <a:lnTo>
                  <a:pt x="601218" y="183070"/>
                </a:lnTo>
                <a:lnTo>
                  <a:pt x="601218" y="192405"/>
                </a:lnTo>
                <a:lnTo>
                  <a:pt x="604266" y="192405"/>
                </a:lnTo>
                <a:lnTo>
                  <a:pt x="637794" y="192405"/>
                </a:lnTo>
                <a:lnTo>
                  <a:pt x="683514" y="192405"/>
                </a:lnTo>
                <a:lnTo>
                  <a:pt x="683514" y="173926"/>
                </a:lnTo>
                <a:lnTo>
                  <a:pt x="668274" y="173926"/>
                </a:lnTo>
                <a:lnTo>
                  <a:pt x="665226" y="176974"/>
                </a:lnTo>
                <a:lnTo>
                  <a:pt x="637794" y="176974"/>
                </a:lnTo>
                <a:lnTo>
                  <a:pt x="637794" y="128206"/>
                </a:lnTo>
                <a:lnTo>
                  <a:pt x="680466" y="128206"/>
                </a:lnTo>
                <a:lnTo>
                  <a:pt x="683514" y="128206"/>
                </a:lnTo>
                <a:lnTo>
                  <a:pt x="680466" y="125158"/>
                </a:lnTo>
                <a:lnTo>
                  <a:pt x="680466" y="116014"/>
                </a:lnTo>
                <a:lnTo>
                  <a:pt x="683514" y="109918"/>
                </a:lnTo>
                <a:lnTo>
                  <a:pt x="656082" y="109918"/>
                </a:lnTo>
                <a:lnTo>
                  <a:pt x="637794" y="112966"/>
                </a:lnTo>
                <a:lnTo>
                  <a:pt x="637794" y="70104"/>
                </a:lnTo>
                <a:lnTo>
                  <a:pt x="668274" y="70104"/>
                </a:lnTo>
                <a:lnTo>
                  <a:pt x="683514" y="73342"/>
                </a:lnTo>
                <a:lnTo>
                  <a:pt x="683514" y="54864"/>
                </a:lnTo>
                <a:close/>
              </a:path>
              <a:path w="796925" h="195580">
                <a:moveTo>
                  <a:pt x="796480" y="140398"/>
                </a:moveTo>
                <a:lnTo>
                  <a:pt x="793432" y="134302"/>
                </a:lnTo>
                <a:lnTo>
                  <a:pt x="787336" y="128206"/>
                </a:lnTo>
                <a:lnTo>
                  <a:pt x="783907" y="123596"/>
                </a:lnTo>
                <a:lnTo>
                  <a:pt x="742276" y="98780"/>
                </a:lnTo>
                <a:lnTo>
                  <a:pt x="734758" y="93154"/>
                </a:lnTo>
                <a:lnTo>
                  <a:pt x="730656" y="87541"/>
                </a:lnTo>
                <a:lnTo>
                  <a:pt x="729424" y="82486"/>
                </a:lnTo>
                <a:lnTo>
                  <a:pt x="729424" y="73342"/>
                </a:lnTo>
                <a:lnTo>
                  <a:pt x="735520" y="70104"/>
                </a:lnTo>
                <a:lnTo>
                  <a:pt x="738568" y="67056"/>
                </a:lnTo>
                <a:lnTo>
                  <a:pt x="744664" y="64008"/>
                </a:lnTo>
                <a:lnTo>
                  <a:pt x="756856" y="64008"/>
                </a:lnTo>
                <a:lnTo>
                  <a:pt x="769048" y="70104"/>
                </a:lnTo>
                <a:lnTo>
                  <a:pt x="778192" y="79438"/>
                </a:lnTo>
                <a:lnTo>
                  <a:pt x="778192" y="85534"/>
                </a:lnTo>
                <a:lnTo>
                  <a:pt x="781240" y="85534"/>
                </a:lnTo>
                <a:lnTo>
                  <a:pt x="784288" y="73342"/>
                </a:lnTo>
                <a:lnTo>
                  <a:pt x="787336" y="67056"/>
                </a:lnTo>
                <a:lnTo>
                  <a:pt x="787336" y="64008"/>
                </a:lnTo>
                <a:lnTo>
                  <a:pt x="790384" y="60960"/>
                </a:lnTo>
                <a:lnTo>
                  <a:pt x="778192" y="54864"/>
                </a:lnTo>
                <a:lnTo>
                  <a:pt x="772096" y="54864"/>
                </a:lnTo>
                <a:lnTo>
                  <a:pt x="766000" y="51816"/>
                </a:lnTo>
                <a:lnTo>
                  <a:pt x="753808" y="51816"/>
                </a:lnTo>
                <a:lnTo>
                  <a:pt x="742467" y="52438"/>
                </a:lnTo>
                <a:lnTo>
                  <a:pt x="708418" y="69659"/>
                </a:lnTo>
                <a:lnTo>
                  <a:pt x="701992" y="94678"/>
                </a:lnTo>
                <a:lnTo>
                  <a:pt x="701992" y="103822"/>
                </a:lnTo>
                <a:lnTo>
                  <a:pt x="738568" y="137350"/>
                </a:lnTo>
                <a:lnTo>
                  <a:pt x="759561" y="147218"/>
                </a:lnTo>
                <a:lnTo>
                  <a:pt x="762952" y="149542"/>
                </a:lnTo>
                <a:lnTo>
                  <a:pt x="766000" y="152590"/>
                </a:lnTo>
                <a:lnTo>
                  <a:pt x="766000" y="167830"/>
                </a:lnTo>
                <a:lnTo>
                  <a:pt x="762952" y="170878"/>
                </a:lnTo>
                <a:lnTo>
                  <a:pt x="759904" y="176974"/>
                </a:lnTo>
                <a:lnTo>
                  <a:pt x="753808" y="180022"/>
                </a:lnTo>
                <a:lnTo>
                  <a:pt x="726376" y="180022"/>
                </a:lnTo>
                <a:lnTo>
                  <a:pt x="720280" y="173926"/>
                </a:lnTo>
                <a:lnTo>
                  <a:pt x="714184" y="170878"/>
                </a:lnTo>
                <a:lnTo>
                  <a:pt x="711136" y="164782"/>
                </a:lnTo>
                <a:lnTo>
                  <a:pt x="711136" y="155638"/>
                </a:lnTo>
                <a:lnTo>
                  <a:pt x="708088" y="155638"/>
                </a:lnTo>
                <a:lnTo>
                  <a:pt x="705040" y="173926"/>
                </a:lnTo>
                <a:lnTo>
                  <a:pt x="701992" y="189166"/>
                </a:lnTo>
                <a:lnTo>
                  <a:pt x="705040" y="192405"/>
                </a:lnTo>
                <a:lnTo>
                  <a:pt x="717232" y="192405"/>
                </a:lnTo>
                <a:lnTo>
                  <a:pt x="723328" y="195453"/>
                </a:lnTo>
                <a:lnTo>
                  <a:pt x="735520" y="195453"/>
                </a:lnTo>
                <a:lnTo>
                  <a:pt x="781240" y="183070"/>
                </a:lnTo>
                <a:lnTo>
                  <a:pt x="796480" y="149542"/>
                </a:lnTo>
                <a:lnTo>
                  <a:pt x="796480" y="140398"/>
                </a:lnTo>
                <a:close/>
              </a:path>
            </a:pathLst>
          </a:custGeom>
          <a:solidFill>
            <a:srgbClr val="283E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4" name="object 84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1635277" y="2325155"/>
            <a:ext cx="1412649" cy="132841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3138281" y="2325155"/>
            <a:ext cx="1690879" cy="132841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236309" y="704802"/>
            <a:ext cx="2060767" cy="1271407"/>
          </a:xfrm>
          <a:prstGeom prst="rect">
            <a:avLst/>
          </a:prstGeom>
        </p:spPr>
      </p:pic>
      <p:grpSp>
        <p:nvGrpSpPr>
          <p:cNvPr id="87" name="object 87"/>
          <p:cNvGrpSpPr/>
          <p:nvPr/>
        </p:nvGrpSpPr>
        <p:grpSpPr>
          <a:xfrm>
            <a:off x="511717" y="3720421"/>
            <a:ext cx="254121" cy="86373"/>
            <a:chOff x="448818" y="4102798"/>
            <a:chExt cx="222885" cy="95250"/>
          </a:xfrm>
        </p:grpSpPr>
        <p:pic>
          <p:nvPicPr>
            <p:cNvPr id="88" name="object 8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48818" y="4102798"/>
              <a:ext cx="70103" cy="94678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40257" y="4127182"/>
              <a:ext cx="131254" cy="70294"/>
            </a:xfrm>
            <a:prstGeom prst="rect">
              <a:avLst/>
            </a:prstGeom>
          </p:spPr>
        </p:pic>
      </p:grpSp>
      <p:pic>
        <p:nvPicPr>
          <p:cNvPr id="90" name="object 90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1764076" y="3714893"/>
            <a:ext cx="375751" cy="91382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2279050" y="3714893"/>
            <a:ext cx="156381" cy="91382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2856576" y="3714893"/>
            <a:ext cx="160074" cy="91382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3089629" y="3720421"/>
            <a:ext cx="330574" cy="85854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362067" y="3714721"/>
            <a:ext cx="1809034" cy="600809"/>
          </a:xfrm>
          <a:prstGeom prst="rect">
            <a:avLst/>
          </a:prstGeom>
        </p:spPr>
      </p:pic>
      <p:sp>
        <p:nvSpPr>
          <p:cNvPr id="95" name="object 95"/>
          <p:cNvSpPr/>
          <p:nvPr/>
        </p:nvSpPr>
        <p:spPr>
          <a:xfrm>
            <a:off x="2992109" y="3875028"/>
            <a:ext cx="139730" cy="92131"/>
          </a:xfrm>
          <a:custGeom>
            <a:avLst/>
            <a:gdLst/>
            <a:ahLst/>
            <a:cxnLst/>
            <a:rect l="l" t="t" r="r" b="b"/>
            <a:pathLst>
              <a:path w="122555" h="101600">
                <a:moveTo>
                  <a:pt x="15240" y="0"/>
                </a:moveTo>
                <a:lnTo>
                  <a:pt x="0" y="0"/>
                </a:lnTo>
                <a:lnTo>
                  <a:pt x="0" y="100596"/>
                </a:lnTo>
                <a:lnTo>
                  <a:pt x="15240" y="100596"/>
                </a:lnTo>
                <a:lnTo>
                  <a:pt x="15240" y="0"/>
                </a:lnTo>
                <a:close/>
              </a:path>
              <a:path w="122555" h="101600">
                <a:moveTo>
                  <a:pt x="45720" y="0"/>
                </a:moveTo>
                <a:lnTo>
                  <a:pt x="30480" y="0"/>
                </a:lnTo>
                <a:lnTo>
                  <a:pt x="30480" y="100596"/>
                </a:lnTo>
                <a:lnTo>
                  <a:pt x="45720" y="100596"/>
                </a:lnTo>
                <a:lnTo>
                  <a:pt x="45720" y="0"/>
                </a:lnTo>
                <a:close/>
              </a:path>
              <a:path w="122555" h="101600">
                <a:moveTo>
                  <a:pt x="122110" y="64579"/>
                </a:moveTo>
                <a:lnTo>
                  <a:pt x="120815" y="52882"/>
                </a:lnTo>
                <a:lnTo>
                  <a:pt x="116395" y="42011"/>
                </a:lnTo>
                <a:lnTo>
                  <a:pt x="109918" y="35864"/>
                </a:lnTo>
                <a:lnTo>
                  <a:pt x="109918" y="61531"/>
                </a:lnTo>
                <a:lnTo>
                  <a:pt x="73342" y="61531"/>
                </a:lnTo>
                <a:lnTo>
                  <a:pt x="74485" y="54343"/>
                </a:lnTo>
                <a:lnTo>
                  <a:pt x="77914" y="47434"/>
                </a:lnTo>
                <a:lnTo>
                  <a:pt x="83629" y="42252"/>
                </a:lnTo>
                <a:lnTo>
                  <a:pt x="91630" y="40195"/>
                </a:lnTo>
                <a:lnTo>
                  <a:pt x="100914" y="42252"/>
                </a:lnTo>
                <a:lnTo>
                  <a:pt x="106489" y="47447"/>
                </a:lnTo>
                <a:lnTo>
                  <a:pt x="109194" y="54343"/>
                </a:lnTo>
                <a:lnTo>
                  <a:pt x="109918" y="61531"/>
                </a:lnTo>
                <a:lnTo>
                  <a:pt x="109918" y="35864"/>
                </a:lnTo>
                <a:lnTo>
                  <a:pt x="107962" y="33997"/>
                </a:lnTo>
                <a:lnTo>
                  <a:pt x="94678" y="30861"/>
                </a:lnTo>
                <a:lnTo>
                  <a:pt x="80429" y="33616"/>
                </a:lnTo>
                <a:lnTo>
                  <a:pt x="69913" y="41249"/>
                </a:lnTo>
                <a:lnTo>
                  <a:pt x="63385" y="52882"/>
                </a:lnTo>
                <a:lnTo>
                  <a:pt x="61150" y="67627"/>
                </a:lnTo>
                <a:lnTo>
                  <a:pt x="63385" y="81876"/>
                </a:lnTo>
                <a:lnTo>
                  <a:pt x="69913" y="92392"/>
                </a:lnTo>
                <a:lnTo>
                  <a:pt x="73342" y="94526"/>
                </a:lnTo>
                <a:lnTo>
                  <a:pt x="80429" y="98920"/>
                </a:lnTo>
                <a:lnTo>
                  <a:pt x="94678" y="101155"/>
                </a:lnTo>
                <a:lnTo>
                  <a:pt x="106870" y="101155"/>
                </a:lnTo>
                <a:lnTo>
                  <a:pt x="112966" y="98107"/>
                </a:lnTo>
                <a:lnTo>
                  <a:pt x="116014" y="98107"/>
                </a:lnTo>
                <a:lnTo>
                  <a:pt x="116014" y="88963"/>
                </a:lnTo>
                <a:lnTo>
                  <a:pt x="109918" y="92011"/>
                </a:lnTo>
                <a:lnTo>
                  <a:pt x="97726" y="92011"/>
                </a:lnTo>
                <a:lnTo>
                  <a:pt x="88773" y="90779"/>
                </a:lnTo>
                <a:lnTo>
                  <a:pt x="80962" y="86690"/>
                </a:lnTo>
                <a:lnTo>
                  <a:pt x="75438" y="79159"/>
                </a:lnTo>
                <a:lnTo>
                  <a:pt x="73342" y="67627"/>
                </a:lnTo>
                <a:lnTo>
                  <a:pt x="109918" y="67627"/>
                </a:lnTo>
                <a:lnTo>
                  <a:pt x="122110" y="67627"/>
                </a:lnTo>
                <a:lnTo>
                  <a:pt x="122110" y="64579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6" name="object 96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3260128" y="3875375"/>
            <a:ext cx="156599" cy="91382"/>
          </a:xfrm>
          <a:prstGeom prst="rect">
            <a:avLst/>
          </a:prstGeom>
        </p:spPr>
      </p:pic>
      <p:grpSp>
        <p:nvGrpSpPr>
          <p:cNvPr id="97" name="object 97"/>
          <p:cNvGrpSpPr/>
          <p:nvPr/>
        </p:nvGrpSpPr>
        <p:grpSpPr>
          <a:xfrm>
            <a:off x="364891" y="4035337"/>
            <a:ext cx="445978" cy="95010"/>
            <a:chOff x="320040" y="4450079"/>
            <a:chExt cx="391160" cy="104775"/>
          </a:xfrm>
        </p:grpSpPr>
        <p:pic>
          <p:nvPicPr>
            <p:cNvPr id="98" name="object 9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20040" y="4450079"/>
              <a:ext cx="272034" cy="104394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13600" y="4481321"/>
              <a:ext cx="97536" cy="73151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2219756" y="3717658"/>
            <a:ext cx="1201100" cy="573515"/>
            <a:chOff x="1946910" y="4099750"/>
            <a:chExt cx="1053465" cy="632460"/>
          </a:xfrm>
        </p:grpSpPr>
        <p:pic>
          <p:nvPicPr>
            <p:cNvPr id="101" name="object 101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946910" y="4099750"/>
              <a:ext cx="1049845" cy="631888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715958" y="4453890"/>
              <a:ext cx="283845" cy="100584"/>
            </a:xfrm>
            <a:prstGeom prst="rect">
              <a:avLst/>
            </a:prstGeom>
          </p:spPr>
        </p:pic>
      </p:grpSp>
      <p:pic>
        <p:nvPicPr>
          <p:cNvPr id="103" name="object 103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362068" y="4226911"/>
            <a:ext cx="511282" cy="88618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2404807" y="4198408"/>
            <a:ext cx="162898" cy="92245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501000" y="4431788"/>
            <a:ext cx="302845" cy="85854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1920674" y="4426260"/>
            <a:ext cx="368801" cy="91382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2988632" y="4426260"/>
            <a:ext cx="160074" cy="91382"/>
          </a:xfrm>
          <a:prstGeom prst="rect">
            <a:avLst/>
          </a:prstGeom>
        </p:spPr>
      </p:pic>
      <p:grpSp>
        <p:nvGrpSpPr>
          <p:cNvPr id="108" name="object 108"/>
          <p:cNvGrpSpPr/>
          <p:nvPr/>
        </p:nvGrpSpPr>
        <p:grpSpPr>
          <a:xfrm>
            <a:off x="362067" y="4426260"/>
            <a:ext cx="3058136" cy="437622"/>
            <a:chOff x="317563" y="4881181"/>
            <a:chExt cx="2682240" cy="482600"/>
          </a:xfrm>
        </p:grpSpPr>
        <p:pic>
          <p:nvPicPr>
            <p:cNvPr id="109" name="object 109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828924" y="4887277"/>
              <a:ext cx="170878" cy="94678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17563" y="4881181"/>
              <a:ext cx="2682240" cy="482345"/>
            </a:xfrm>
            <a:prstGeom prst="rect">
              <a:avLst/>
            </a:prstGeom>
          </p:spPr>
        </p:pic>
      </p:grpSp>
      <p:sp>
        <p:nvSpPr>
          <p:cNvPr id="111" name="object 111"/>
          <p:cNvSpPr/>
          <p:nvPr/>
        </p:nvSpPr>
        <p:spPr>
          <a:xfrm>
            <a:off x="508242" y="5029833"/>
            <a:ext cx="121630" cy="82918"/>
          </a:xfrm>
          <a:custGeom>
            <a:avLst/>
            <a:gdLst/>
            <a:ahLst/>
            <a:cxnLst/>
            <a:rect l="l" t="t" r="r" b="b"/>
            <a:pathLst>
              <a:path w="106679" h="91439">
                <a:moveTo>
                  <a:pt x="36563" y="0"/>
                </a:moveTo>
                <a:lnTo>
                  <a:pt x="21336" y="0"/>
                </a:lnTo>
                <a:lnTo>
                  <a:pt x="0" y="12192"/>
                </a:lnTo>
                <a:lnTo>
                  <a:pt x="3048" y="24384"/>
                </a:lnTo>
                <a:lnTo>
                  <a:pt x="18288" y="18288"/>
                </a:lnTo>
                <a:lnTo>
                  <a:pt x="18288" y="91440"/>
                </a:lnTo>
                <a:lnTo>
                  <a:pt x="36563" y="91440"/>
                </a:lnTo>
                <a:lnTo>
                  <a:pt x="36563" y="0"/>
                </a:lnTo>
                <a:close/>
              </a:path>
              <a:path w="106679" h="91439">
                <a:moveTo>
                  <a:pt x="106680" y="76200"/>
                </a:moveTo>
                <a:lnTo>
                  <a:pt x="79248" y="76200"/>
                </a:lnTo>
                <a:lnTo>
                  <a:pt x="85344" y="70104"/>
                </a:lnTo>
                <a:lnTo>
                  <a:pt x="88392" y="65697"/>
                </a:lnTo>
                <a:lnTo>
                  <a:pt x="92049" y="60388"/>
                </a:lnTo>
                <a:lnTo>
                  <a:pt x="97917" y="49542"/>
                </a:lnTo>
                <a:lnTo>
                  <a:pt x="102057" y="37541"/>
                </a:lnTo>
                <a:lnTo>
                  <a:pt x="103632" y="24384"/>
                </a:lnTo>
                <a:lnTo>
                  <a:pt x="102387" y="15430"/>
                </a:lnTo>
                <a:lnTo>
                  <a:pt x="98298" y="7620"/>
                </a:lnTo>
                <a:lnTo>
                  <a:pt x="90766" y="2095"/>
                </a:lnTo>
                <a:lnTo>
                  <a:pt x="79248" y="0"/>
                </a:lnTo>
                <a:lnTo>
                  <a:pt x="70104" y="0"/>
                </a:lnTo>
                <a:lnTo>
                  <a:pt x="57899" y="6096"/>
                </a:lnTo>
                <a:lnTo>
                  <a:pt x="60960" y="18288"/>
                </a:lnTo>
                <a:lnTo>
                  <a:pt x="64008" y="18288"/>
                </a:lnTo>
                <a:lnTo>
                  <a:pt x="70104" y="15240"/>
                </a:lnTo>
                <a:lnTo>
                  <a:pt x="82296" y="15240"/>
                </a:lnTo>
                <a:lnTo>
                  <a:pt x="88392" y="21336"/>
                </a:lnTo>
                <a:lnTo>
                  <a:pt x="88392" y="27432"/>
                </a:lnTo>
                <a:lnTo>
                  <a:pt x="86334" y="36626"/>
                </a:lnTo>
                <a:lnTo>
                  <a:pt x="81153" y="46101"/>
                </a:lnTo>
                <a:lnTo>
                  <a:pt x="74244" y="56159"/>
                </a:lnTo>
                <a:lnTo>
                  <a:pt x="67056" y="67056"/>
                </a:lnTo>
                <a:lnTo>
                  <a:pt x="57899" y="79248"/>
                </a:lnTo>
                <a:lnTo>
                  <a:pt x="57899" y="91440"/>
                </a:lnTo>
                <a:lnTo>
                  <a:pt x="79248" y="91440"/>
                </a:lnTo>
                <a:lnTo>
                  <a:pt x="106680" y="91440"/>
                </a:lnTo>
                <a:lnTo>
                  <a:pt x="106680" y="76200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81999" y="5049181"/>
            <a:ext cx="111495" cy="63916"/>
          </a:xfrm>
          <a:custGeom>
            <a:avLst/>
            <a:gdLst/>
            <a:ahLst/>
            <a:cxnLst/>
            <a:rect l="l" t="t" r="r" b="b"/>
            <a:pathLst>
              <a:path w="97790" h="70485">
                <a:moveTo>
                  <a:pt x="39814" y="3048"/>
                </a:moveTo>
                <a:lnTo>
                  <a:pt x="33718" y="3048"/>
                </a:lnTo>
                <a:lnTo>
                  <a:pt x="30670" y="0"/>
                </a:lnTo>
                <a:lnTo>
                  <a:pt x="24561" y="0"/>
                </a:lnTo>
                <a:lnTo>
                  <a:pt x="15976" y="1625"/>
                </a:lnTo>
                <a:lnTo>
                  <a:pt x="9156" y="6096"/>
                </a:lnTo>
                <a:lnTo>
                  <a:pt x="4660" y="12865"/>
                </a:lnTo>
                <a:lnTo>
                  <a:pt x="3048" y="21336"/>
                </a:lnTo>
                <a:lnTo>
                  <a:pt x="3048" y="27432"/>
                </a:lnTo>
                <a:lnTo>
                  <a:pt x="6096" y="36576"/>
                </a:lnTo>
                <a:lnTo>
                  <a:pt x="15430" y="42672"/>
                </a:lnTo>
                <a:lnTo>
                  <a:pt x="21526" y="45720"/>
                </a:lnTo>
                <a:lnTo>
                  <a:pt x="24561" y="48768"/>
                </a:lnTo>
                <a:lnTo>
                  <a:pt x="24561" y="54864"/>
                </a:lnTo>
                <a:lnTo>
                  <a:pt x="21526" y="57912"/>
                </a:lnTo>
                <a:lnTo>
                  <a:pt x="12192" y="57912"/>
                </a:lnTo>
                <a:lnTo>
                  <a:pt x="6096" y="54864"/>
                </a:lnTo>
                <a:lnTo>
                  <a:pt x="3048" y="54864"/>
                </a:lnTo>
                <a:lnTo>
                  <a:pt x="0" y="67056"/>
                </a:lnTo>
                <a:lnTo>
                  <a:pt x="3048" y="70104"/>
                </a:lnTo>
                <a:lnTo>
                  <a:pt x="15430" y="70104"/>
                </a:lnTo>
                <a:lnTo>
                  <a:pt x="25666" y="68922"/>
                </a:lnTo>
                <a:lnTo>
                  <a:pt x="33337" y="65151"/>
                </a:lnTo>
                <a:lnTo>
                  <a:pt x="38138" y="58534"/>
                </a:lnTo>
                <a:lnTo>
                  <a:pt x="39814" y="48768"/>
                </a:lnTo>
                <a:lnTo>
                  <a:pt x="39814" y="42672"/>
                </a:lnTo>
                <a:lnTo>
                  <a:pt x="36766" y="33528"/>
                </a:lnTo>
                <a:lnTo>
                  <a:pt x="27622" y="27432"/>
                </a:lnTo>
                <a:lnTo>
                  <a:pt x="21526" y="24384"/>
                </a:lnTo>
                <a:lnTo>
                  <a:pt x="18478" y="24384"/>
                </a:lnTo>
                <a:lnTo>
                  <a:pt x="18478" y="18288"/>
                </a:lnTo>
                <a:lnTo>
                  <a:pt x="21526" y="15240"/>
                </a:lnTo>
                <a:lnTo>
                  <a:pt x="33718" y="15240"/>
                </a:lnTo>
                <a:lnTo>
                  <a:pt x="36766" y="18288"/>
                </a:lnTo>
                <a:lnTo>
                  <a:pt x="39814" y="3048"/>
                </a:lnTo>
                <a:close/>
              </a:path>
              <a:path w="97790" h="70485">
                <a:moveTo>
                  <a:pt x="97726" y="30480"/>
                </a:moveTo>
                <a:lnTo>
                  <a:pt x="96481" y="19291"/>
                </a:lnTo>
                <a:lnTo>
                  <a:pt x="92392" y="9525"/>
                </a:lnTo>
                <a:lnTo>
                  <a:pt x="84861" y="2628"/>
                </a:lnTo>
                <a:lnTo>
                  <a:pt x="73342" y="0"/>
                </a:lnTo>
                <a:lnTo>
                  <a:pt x="64198" y="0"/>
                </a:lnTo>
                <a:lnTo>
                  <a:pt x="55054" y="3048"/>
                </a:lnTo>
                <a:lnTo>
                  <a:pt x="52006" y="6096"/>
                </a:lnTo>
                <a:lnTo>
                  <a:pt x="55054" y="18288"/>
                </a:lnTo>
                <a:lnTo>
                  <a:pt x="58102" y="15240"/>
                </a:lnTo>
                <a:lnTo>
                  <a:pt x="73342" y="15240"/>
                </a:lnTo>
                <a:lnTo>
                  <a:pt x="79438" y="18288"/>
                </a:lnTo>
                <a:lnTo>
                  <a:pt x="79438" y="24384"/>
                </a:lnTo>
                <a:lnTo>
                  <a:pt x="79438" y="36576"/>
                </a:lnTo>
                <a:lnTo>
                  <a:pt x="79438" y="51816"/>
                </a:lnTo>
                <a:lnTo>
                  <a:pt x="73342" y="57912"/>
                </a:lnTo>
                <a:lnTo>
                  <a:pt x="67246" y="57912"/>
                </a:lnTo>
                <a:lnTo>
                  <a:pt x="64198" y="54864"/>
                </a:lnTo>
                <a:lnTo>
                  <a:pt x="64198" y="39624"/>
                </a:lnTo>
                <a:lnTo>
                  <a:pt x="73342" y="36576"/>
                </a:lnTo>
                <a:lnTo>
                  <a:pt x="79438" y="36576"/>
                </a:lnTo>
                <a:lnTo>
                  <a:pt x="79438" y="24384"/>
                </a:lnTo>
                <a:lnTo>
                  <a:pt x="66484" y="26098"/>
                </a:lnTo>
                <a:lnTo>
                  <a:pt x="55816" y="31242"/>
                </a:lnTo>
                <a:lnTo>
                  <a:pt x="48577" y="39814"/>
                </a:lnTo>
                <a:lnTo>
                  <a:pt x="45910" y="51816"/>
                </a:lnTo>
                <a:lnTo>
                  <a:pt x="47472" y="59829"/>
                </a:lnTo>
                <a:lnTo>
                  <a:pt x="51625" y="65532"/>
                </a:lnTo>
                <a:lnTo>
                  <a:pt x="57480" y="68961"/>
                </a:lnTo>
                <a:lnTo>
                  <a:pt x="64198" y="70104"/>
                </a:lnTo>
                <a:lnTo>
                  <a:pt x="76390" y="70104"/>
                </a:lnTo>
                <a:lnTo>
                  <a:pt x="79438" y="64008"/>
                </a:lnTo>
                <a:lnTo>
                  <a:pt x="82486" y="70104"/>
                </a:lnTo>
                <a:lnTo>
                  <a:pt x="97726" y="70104"/>
                </a:lnTo>
                <a:lnTo>
                  <a:pt x="97726" y="30480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3" name="object 113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362067" y="5021541"/>
            <a:ext cx="2616139" cy="276738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3051402" y="5021541"/>
            <a:ext cx="191350" cy="93973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3267080" y="5049181"/>
            <a:ext cx="149648" cy="63569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504548" y="5464461"/>
            <a:ext cx="114897" cy="82917"/>
          </a:xfrm>
          <a:prstGeom prst="rect">
            <a:avLst/>
          </a:prstGeom>
        </p:spPr>
      </p:pic>
      <p:sp>
        <p:nvSpPr>
          <p:cNvPr id="117" name="object 117"/>
          <p:cNvSpPr/>
          <p:nvPr/>
        </p:nvSpPr>
        <p:spPr>
          <a:xfrm>
            <a:off x="726293" y="5458761"/>
            <a:ext cx="666071" cy="91555"/>
          </a:xfrm>
          <a:custGeom>
            <a:avLst/>
            <a:gdLst/>
            <a:ahLst/>
            <a:cxnLst/>
            <a:rect l="l" t="t" r="r" b="b"/>
            <a:pathLst>
              <a:path w="584200" h="100964">
                <a:moveTo>
                  <a:pt x="21336" y="0"/>
                </a:moveTo>
                <a:lnTo>
                  <a:pt x="0" y="0"/>
                </a:lnTo>
                <a:lnTo>
                  <a:pt x="0" y="97536"/>
                </a:lnTo>
                <a:lnTo>
                  <a:pt x="21336" y="97536"/>
                </a:lnTo>
                <a:lnTo>
                  <a:pt x="21336" y="0"/>
                </a:lnTo>
                <a:close/>
              </a:path>
              <a:path w="584200" h="100964">
                <a:moveTo>
                  <a:pt x="80213" y="58102"/>
                </a:moveTo>
                <a:lnTo>
                  <a:pt x="79400" y="46913"/>
                </a:lnTo>
                <a:lnTo>
                  <a:pt x="76022" y="37147"/>
                </a:lnTo>
                <a:lnTo>
                  <a:pt x="68630" y="30251"/>
                </a:lnTo>
                <a:lnTo>
                  <a:pt x="55829" y="27622"/>
                </a:lnTo>
                <a:lnTo>
                  <a:pt x="46685" y="27622"/>
                </a:lnTo>
                <a:lnTo>
                  <a:pt x="37541" y="30670"/>
                </a:lnTo>
                <a:lnTo>
                  <a:pt x="34493" y="33718"/>
                </a:lnTo>
                <a:lnTo>
                  <a:pt x="37541" y="45910"/>
                </a:lnTo>
                <a:lnTo>
                  <a:pt x="40589" y="42862"/>
                </a:lnTo>
                <a:lnTo>
                  <a:pt x="58877" y="42862"/>
                </a:lnTo>
                <a:lnTo>
                  <a:pt x="61925" y="45910"/>
                </a:lnTo>
                <a:lnTo>
                  <a:pt x="61925" y="52006"/>
                </a:lnTo>
                <a:lnTo>
                  <a:pt x="61925" y="64198"/>
                </a:lnTo>
                <a:lnTo>
                  <a:pt x="61925" y="85534"/>
                </a:lnTo>
                <a:lnTo>
                  <a:pt x="52781" y="85534"/>
                </a:lnTo>
                <a:lnTo>
                  <a:pt x="46685" y="82486"/>
                </a:lnTo>
                <a:lnTo>
                  <a:pt x="46685" y="67246"/>
                </a:lnTo>
                <a:lnTo>
                  <a:pt x="55829" y="64198"/>
                </a:lnTo>
                <a:lnTo>
                  <a:pt x="61925" y="64198"/>
                </a:lnTo>
                <a:lnTo>
                  <a:pt x="61925" y="52006"/>
                </a:lnTo>
                <a:lnTo>
                  <a:pt x="50723" y="53721"/>
                </a:lnTo>
                <a:lnTo>
                  <a:pt x="40970" y="58864"/>
                </a:lnTo>
                <a:lnTo>
                  <a:pt x="34061" y="67437"/>
                </a:lnTo>
                <a:lnTo>
                  <a:pt x="31445" y="79438"/>
                </a:lnTo>
                <a:lnTo>
                  <a:pt x="32588" y="87922"/>
                </a:lnTo>
                <a:lnTo>
                  <a:pt x="36017" y="94678"/>
                </a:lnTo>
                <a:lnTo>
                  <a:pt x="41732" y="99161"/>
                </a:lnTo>
                <a:lnTo>
                  <a:pt x="46685" y="100164"/>
                </a:lnTo>
                <a:lnTo>
                  <a:pt x="49733" y="100774"/>
                </a:lnTo>
                <a:lnTo>
                  <a:pt x="55829" y="100774"/>
                </a:lnTo>
                <a:lnTo>
                  <a:pt x="58877" y="97726"/>
                </a:lnTo>
                <a:lnTo>
                  <a:pt x="61925" y="91630"/>
                </a:lnTo>
                <a:lnTo>
                  <a:pt x="64973" y="91630"/>
                </a:lnTo>
                <a:lnTo>
                  <a:pt x="64973" y="97726"/>
                </a:lnTo>
                <a:lnTo>
                  <a:pt x="80213" y="97726"/>
                </a:lnTo>
                <a:lnTo>
                  <a:pt x="80213" y="58102"/>
                </a:lnTo>
                <a:close/>
              </a:path>
              <a:path w="584200" h="100964">
                <a:moveTo>
                  <a:pt x="144221" y="61150"/>
                </a:moveTo>
                <a:lnTo>
                  <a:pt x="143078" y="48196"/>
                </a:lnTo>
                <a:lnTo>
                  <a:pt x="139649" y="37528"/>
                </a:lnTo>
                <a:lnTo>
                  <a:pt x="133934" y="30289"/>
                </a:lnTo>
                <a:lnTo>
                  <a:pt x="125933" y="27622"/>
                </a:lnTo>
                <a:lnTo>
                  <a:pt x="125933" y="52006"/>
                </a:lnTo>
                <a:lnTo>
                  <a:pt x="125933" y="76390"/>
                </a:lnTo>
                <a:lnTo>
                  <a:pt x="122885" y="85534"/>
                </a:lnTo>
                <a:lnTo>
                  <a:pt x="116789" y="85534"/>
                </a:lnTo>
                <a:lnTo>
                  <a:pt x="110693" y="79438"/>
                </a:lnTo>
                <a:lnTo>
                  <a:pt x="110693" y="48958"/>
                </a:lnTo>
                <a:lnTo>
                  <a:pt x="113741" y="45910"/>
                </a:lnTo>
                <a:lnTo>
                  <a:pt x="113741" y="42862"/>
                </a:lnTo>
                <a:lnTo>
                  <a:pt x="122885" y="42862"/>
                </a:lnTo>
                <a:lnTo>
                  <a:pt x="125933" y="52006"/>
                </a:lnTo>
                <a:lnTo>
                  <a:pt x="125933" y="27622"/>
                </a:lnTo>
                <a:lnTo>
                  <a:pt x="119837" y="27622"/>
                </a:lnTo>
                <a:lnTo>
                  <a:pt x="113741" y="30670"/>
                </a:lnTo>
                <a:lnTo>
                  <a:pt x="110693" y="36766"/>
                </a:lnTo>
                <a:lnTo>
                  <a:pt x="110693" y="190"/>
                </a:lnTo>
                <a:lnTo>
                  <a:pt x="92405" y="190"/>
                </a:lnTo>
                <a:lnTo>
                  <a:pt x="92405" y="97726"/>
                </a:lnTo>
                <a:lnTo>
                  <a:pt x="107645" y="97726"/>
                </a:lnTo>
                <a:lnTo>
                  <a:pt x="107645" y="91630"/>
                </a:lnTo>
                <a:lnTo>
                  <a:pt x="110693" y="91630"/>
                </a:lnTo>
                <a:lnTo>
                  <a:pt x="113741" y="97726"/>
                </a:lnTo>
                <a:lnTo>
                  <a:pt x="116789" y="100774"/>
                </a:lnTo>
                <a:lnTo>
                  <a:pt x="122885" y="100774"/>
                </a:lnTo>
                <a:lnTo>
                  <a:pt x="125933" y="99783"/>
                </a:lnTo>
                <a:lnTo>
                  <a:pt x="131356" y="98018"/>
                </a:lnTo>
                <a:lnTo>
                  <a:pt x="138125" y="90106"/>
                </a:lnTo>
                <a:lnTo>
                  <a:pt x="142595" y="77635"/>
                </a:lnTo>
                <a:lnTo>
                  <a:pt x="144221" y="61150"/>
                </a:lnTo>
                <a:close/>
              </a:path>
              <a:path w="584200" h="100964">
                <a:moveTo>
                  <a:pt x="205371" y="64198"/>
                </a:moveTo>
                <a:lnTo>
                  <a:pt x="203695" y="49491"/>
                </a:lnTo>
                <a:lnTo>
                  <a:pt x="198894" y="37909"/>
                </a:lnTo>
                <a:lnTo>
                  <a:pt x="191223" y="30340"/>
                </a:lnTo>
                <a:lnTo>
                  <a:pt x="187083" y="29248"/>
                </a:lnTo>
                <a:lnTo>
                  <a:pt x="187083" y="42862"/>
                </a:lnTo>
                <a:lnTo>
                  <a:pt x="187083" y="85534"/>
                </a:lnTo>
                <a:lnTo>
                  <a:pt x="171843" y="85534"/>
                </a:lnTo>
                <a:lnTo>
                  <a:pt x="171843" y="42862"/>
                </a:lnTo>
                <a:lnTo>
                  <a:pt x="187083" y="42862"/>
                </a:lnTo>
                <a:lnTo>
                  <a:pt x="187083" y="29248"/>
                </a:lnTo>
                <a:lnTo>
                  <a:pt x="153555" y="64198"/>
                </a:lnTo>
                <a:lnTo>
                  <a:pt x="155219" y="78917"/>
                </a:lnTo>
                <a:lnTo>
                  <a:pt x="160032" y="90487"/>
                </a:lnTo>
                <a:lnTo>
                  <a:pt x="167690" y="98069"/>
                </a:lnTo>
                <a:lnTo>
                  <a:pt x="171843" y="99161"/>
                </a:lnTo>
                <a:lnTo>
                  <a:pt x="177939" y="100774"/>
                </a:lnTo>
                <a:lnTo>
                  <a:pt x="187083" y="98983"/>
                </a:lnTo>
                <a:lnTo>
                  <a:pt x="187363" y="98920"/>
                </a:lnTo>
                <a:lnTo>
                  <a:pt x="196227" y="92773"/>
                </a:lnTo>
                <a:lnTo>
                  <a:pt x="202793" y="81495"/>
                </a:lnTo>
                <a:lnTo>
                  <a:pt x="205371" y="64198"/>
                </a:lnTo>
                <a:close/>
              </a:path>
              <a:path w="584200" h="100964">
                <a:moveTo>
                  <a:pt x="251091" y="27622"/>
                </a:moveTo>
                <a:lnTo>
                  <a:pt x="241935" y="27622"/>
                </a:lnTo>
                <a:lnTo>
                  <a:pt x="235851" y="33718"/>
                </a:lnTo>
                <a:lnTo>
                  <a:pt x="232803" y="39814"/>
                </a:lnTo>
                <a:lnTo>
                  <a:pt x="229755" y="30670"/>
                </a:lnTo>
                <a:lnTo>
                  <a:pt x="214515" y="30670"/>
                </a:lnTo>
                <a:lnTo>
                  <a:pt x="214515" y="97726"/>
                </a:lnTo>
                <a:lnTo>
                  <a:pt x="232803" y="97726"/>
                </a:lnTo>
                <a:lnTo>
                  <a:pt x="232803" y="61150"/>
                </a:lnTo>
                <a:lnTo>
                  <a:pt x="235851" y="58102"/>
                </a:lnTo>
                <a:lnTo>
                  <a:pt x="235851" y="48958"/>
                </a:lnTo>
                <a:lnTo>
                  <a:pt x="241935" y="45910"/>
                </a:lnTo>
                <a:lnTo>
                  <a:pt x="251091" y="45910"/>
                </a:lnTo>
                <a:lnTo>
                  <a:pt x="251091" y="27622"/>
                </a:lnTo>
                <a:close/>
              </a:path>
              <a:path w="584200" h="100964">
                <a:moveTo>
                  <a:pt x="302907" y="58102"/>
                </a:moveTo>
                <a:lnTo>
                  <a:pt x="302094" y="46913"/>
                </a:lnTo>
                <a:lnTo>
                  <a:pt x="298716" y="37147"/>
                </a:lnTo>
                <a:lnTo>
                  <a:pt x="291325" y="30251"/>
                </a:lnTo>
                <a:lnTo>
                  <a:pt x="278523" y="27622"/>
                </a:lnTo>
                <a:lnTo>
                  <a:pt x="269379" y="27622"/>
                </a:lnTo>
                <a:lnTo>
                  <a:pt x="260235" y="30670"/>
                </a:lnTo>
                <a:lnTo>
                  <a:pt x="257187" y="33718"/>
                </a:lnTo>
                <a:lnTo>
                  <a:pt x="260235" y="45910"/>
                </a:lnTo>
                <a:lnTo>
                  <a:pt x="266331" y="42862"/>
                </a:lnTo>
                <a:lnTo>
                  <a:pt x="281571" y="42862"/>
                </a:lnTo>
                <a:lnTo>
                  <a:pt x="284607" y="45910"/>
                </a:lnTo>
                <a:lnTo>
                  <a:pt x="284607" y="52006"/>
                </a:lnTo>
                <a:lnTo>
                  <a:pt x="284607" y="64198"/>
                </a:lnTo>
                <a:lnTo>
                  <a:pt x="284607" y="85534"/>
                </a:lnTo>
                <a:lnTo>
                  <a:pt x="275475" y="85534"/>
                </a:lnTo>
                <a:lnTo>
                  <a:pt x="269379" y="82486"/>
                </a:lnTo>
                <a:lnTo>
                  <a:pt x="269379" y="67246"/>
                </a:lnTo>
                <a:lnTo>
                  <a:pt x="278523" y="64198"/>
                </a:lnTo>
                <a:lnTo>
                  <a:pt x="284607" y="64198"/>
                </a:lnTo>
                <a:lnTo>
                  <a:pt x="284607" y="52006"/>
                </a:lnTo>
                <a:lnTo>
                  <a:pt x="273418" y="53721"/>
                </a:lnTo>
                <a:lnTo>
                  <a:pt x="263652" y="58864"/>
                </a:lnTo>
                <a:lnTo>
                  <a:pt x="256755" y="67437"/>
                </a:lnTo>
                <a:lnTo>
                  <a:pt x="254139" y="79438"/>
                </a:lnTo>
                <a:lnTo>
                  <a:pt x="255282" y="87922"/>
                </a:lnTo>
                <a:lnTo>
                  <a:pt x="258711" y="94678"/>
                </a:lnTo>
                <a:lnTo>
                  <a:pt x="264426" y="99161"/>
                </a:lnTo>
                <a:lnTo>
                  <a:pt x="269379" y="100164"/>
                </a:lnTo>
                <a:lnTo>
                  <a:pt x="272427" y="100774"/>
                </a:lnTo>
                <a:lnTo>
                  <a:pt x="278523" y="100774"/>
                </a:lnTo>
                <a:lnTo>
                  <a:pt x="284607" y="94691"/>
                </a:lnTo>
                <a:lnTo>
                  <a:pt x="287667" y="91630"/>
                </a:lnTo>
                <a:lnTo>
                  <a:pt x="287667" y="97726"/>
                </a:lnTo>
                <a:lnTo>
                  <a:pt x="302907" y="97726"/>
                </a:lnTo>
                <a:lnTo>
                  <a:pt x="302907" y="58102"/>
                </a:lnTo>
                <a:close/>
              </a:path>
              <a:path w="584200" h="100964">
                <a:moveTo>
                  <a:pt x="348818" y="30670"/>
                </a:moveTo>
                <a:lnTo>
                  <a:pt x="336626" y="30670"/>
                </a:lnTo>
                <a:lnTo>
                  <a:pt x="336626" y="12382"/>
                </a:lnTo>
                <a:lnTo>
                  <a:pt x="318338" y="15430"/>
                </a:lnTo>
                <a:lnTo>
                  <a:pt x="318338" y="30670"/>
                </a:lnTo>
                <a:lnTo>
                  <a:pt x="309003" y="30670"/>
                </a:lnTo>
                <a:lnTo>
                  <a:pt x="309003" y="42862"/>
                </a:lnTo>
                <a:lnTo>
                  <a:pt x="318338" y="42862"/>
                </a:lnTo>
                <a:lnTo>
                  <a:pt x="318338" y="85534"/>
                </a:lnTo>
                <a:lnTo>
                  <a:pt x="321386" y="91630"/>
                </a:lnTo>
                <a:lnTo>
                  <a:pt x="327469" y="97726"/>
                </a:lnTo>
                <a:lnTo>
                  <a:pt x="348818" y="97726"/>
                </a:lnTo>
                <a:lnTo>
                  <a:pt x="348818" y="82486"/>
                </a:lnTo>
                <a:lnTo>
                  <a:pt x="336626" y="82486"/>
                </a:lnTo>
                <a:lnTo>
                  <a:pt x="336626" y="42862"/>
                </a:lnTo>
                <a:lnTo>
                  <a:pt x="348818" y="42862"/>
                </a:lnTo>
                <a:lnTo>
                  <a:pt x="348818" y="30670"/>
                </a:lnTo>
                <a:close/>
              </a:path>
              <a:path w="584200" h="100964">
                <a:moveTo>
                  <a:pt x="406730" y="64198"/>
                </a:moveTo>
                <a:lnTo>
                  <a:pt x="405053" y="49491"/>
                </a:lnTo>
                <a:lnTo>
                  <a:pt x="400253" y="37909"/>
                </a:lnTo>
                <a:lnTo>
                  <a:pt x="392582" y="30340"/>
                </a:lnTo>
                <a:lnTo>
                  <a:pt x="388442" y="29248"/>
                </a:lnTo>
                <a:lnTo>
                  <a:pt x="388442" y="42862"/>
                </a:lnTo>
                <a:lnTo>
                  <a:pt x="388442" y="85534"/>
                </a:lnTo>
                <a:lnTo>
                  <a:pt x="376250" y="85534"/>
                </a:lnTo>
                <a:lnTo>
                  <a:pt x="373202" y="76390"/>
                </a:lnTo>
                <a:lnTo>
                  <a:pt x="373202" y="42862"/>
                </a:lnTo>
                <a:lnTo>
                  <a:pt x="388442" y="42862"/>
                </a:lnTo>
                <a:lnTo>
                  <a:pt x="388442" y="29248"/>
                </a:lnTo>
                <a:lnTo>
                  <a:pt x="354914" y="64198"/>
                </a:lnTo>
                <a:lnTo>
                  <a:pt x="356628" y="78917"/>
                </a:lnTo>
                <a:lnTo>
                  <a:pt x="361772" y="90487"/>
                </a:lnTo>
                <a:lnTo>
                  <a:pt x="370344" y="98069"/>
                </a:lnTo>
                <a:lnTo>
                  <a:pt x="373202" y="98717"/>
                </a:lnTo>
                <a:lnTo>
                  <a:pt x="382346" y="100774"/>
                </a:lnTo>
                <a:lnTo>
                  <a:pt x="388442" y="99301"/>
                </a:lnTo>
                <a:lnTo>
                  <a:pt x="390004" y="98920"/>
                </a:lnTo>
                <a:lnTo>
                  <a:pt x="397967" y="92773"/>
                </a:lnTo>
                <a:lnTo>
                  <a:pt x="404202" y="81495"/>
                </a:lnTo>
                <a:lnTo>
                  <a:pt x="406730" y="64198"/>
                </a:lnTo>
                <a:close/>
              </a:path>
              <a:path w="584200" h="100964">
                <a:moveTo>
                  <a:pt x="437197" y="30670"/>
                </a:moveTo>
                <a:lnTo>
                  <a:pt x="418922" y="30670"/>
                </a:lnTo>
                <a:lnTo>
                  <a:pt x="418922" y="97726"/>
                </a:lnTo>
                <a:lnTo>
                  <a:pt x="437197" y="97726"/>
                </a:lnTo>
                <a:lnTo>
                  <a:pt x="437197" y="30670"/>
                </a:lnTo>
                <a:close/>
              </a:path>
              <a:path w="584200" h="100964">
                <a:moveTo>
                  <a:pt x="437197" y="6286"/>
                </a:moveTo>
                <a:lnTo>
                  <a:pt x="431114" y="3238"/>
                </a:lnTo>
                <a:lnTo>
                  <a:pt x="421970" y="3238"/>
                </a:lnTo>
                <a:lnTo>
                  <a:pt x="415874" y="6286"/>
                </a:lnTo>
                <a:lnTo>
                  <a:pt x="415874" y="18478"/>
                </a:lnTo>
                <a:lnTo>
                  <a:pt x="421970" y="21526"/>
                </a:lnTo>
                <a:lnTo>
                  <a:pt x="431114" y="21526"/>
                </a:lnTo>
                <a:lnTo>
                  <a:pt x="437197" y="18478"/>
                </a:lnTo>
                <a:lnTo>
                  <a:pt x="437197" y="6286"/>
                </a:lnTo>
                <a:close/>
              </a:path>
              <a:path w="584200" h="100964">
                <a:moveTo>
                  <a:pt x="482930" y="27622"/>
                </a:moveTo>
                <a:lnTo>
                  <a:pt x="473786" y="27622"/>
                </a:lnTo>
                <a:lnTo>
                  <a:pt x="467690" y="33718"/>
                </a:lnTo>
                <a:lnTo>
                  <a:pt x="464642" y="39814"/>
                </a:lnTo>
                <a:lnTo>
                  <a:pt x="464642" y="30670"/>
                </a:lnTo>
                <a:lnTo>
                  <a:pt x="449402" y="30670"/>
                </a:lnTo>
                <a:lnTo>
                  <a:pt x="449402" y="97726"/>
                </a:lnTo>
                <a:lnTo>
                  <a:pt x="467690" y="97726"/>
                </a:lnTo>
                <a:lnTo>
                  <a:pt x="467690" y="58102"/>
                </a:lnTo>
                <a:lnTo>
                  <a:pt x="470738" y="48958"/>
                </a:lnTo>
                <a:lnTo>
                  <a:pt x="473786" y="45910"/>
                </a:lnTo>
                <a:lnTo>
                  <a:pt x="482930" y="45910"/>
                </a:lnTo>
                <a:lnTo>
                  <a:pt x="482930" y="27622"/>
                </a:lnTo>
                <a:close/>
              </a:path>
              <a:path w="584200" h="100964">
                <a:moveTo>
                  <a:pt x="537984" y="61150"/>
                </a:moveTo>
                <a:lnTo>
                  <a:pt x="536308" y="46913"/>
                </a:lnTo>
                <a:lnTo>
                  <a:pt x="531507" y="36385"/>
                </a:lnTo>
                <a:lnTo>
                  <a:pt x="523836" y="29870"/>
                </a:lnTo>
                <a:lnTo>
                  <a:pt x="522732" y="29629"/>
                </a:lnTo>
                <a:lnTo>
                  <a:pt x="522732" y="48958"/>
                </a:lnTo>
                <a:lnTo>
                  <a:pt x="522732" y="58102"/>
                </a:lnTo>
                <a:lnTo>
                  <a:pt x="504456" y="58102"/>
                </a:lnTo>
                <a:lnTo>
                  <a:pt x="504456" y="52006"/>
                </a:lnTo>
                <a:lnTo>
                  <a:pt x="507504" y="42862"/>
                </a:lnTo>
                <a:lnTo>
                  <a:pt x="519696" y="42862"/>
                </a:lnTo>
                <a:lnTo>
                  <a:pt x="522732" y="48958"/>
                </a:lnTo>
                <a:lnTo>
                  <a:pt x="522732" y="29629"/>
                </a:lnTo>
                <a:lnTo>
                  <a:pt x="488302" y="49491"/>
                </a:lnTo>
                <a:lnTo>
                  <a:pt x="486168" y="64198"/>
                </a:lnTo>
                <a:lnTo>
                  <a:pt x="488353" y="78447"/>
                </a:lnTo>
                <a:lnTo>
                  <a:pt x="494550" y="88963"/>
                </a:lnTo>
                <a:lnTo>
                  <a:pt x="504164" y="95491"/>
                </a:lnTo>
                <a:lnTo>
                  <a:pt x="504456" y="95542"/>
                </a:lnTo>
                <a:lnTo>
                  <a:pt x="516648" y="97726"/>
                </a:lnTo>
                <a:lnTo>
                  <a:pt x="531888" y="97726"/>
                </a:lnTo>
                <a:lnTo>
                  <a:pt x="534936" y="94678"/>
                </a:lnTo>
                <a:lnTo>
                  <a:pt x="531888" y="82486"/>
                </a:lnTo>
                <a:lnTo>
                  <a:pt x="528840" y="82486"/>
                </a:lnTo>
                <a:lnTo>
                  <a:pt x="525792" y="85534"/>
                </a:lnTo>
                <a:lnTo>
                  <a:pt x="510552" y="85534"/>
                </a:lnTo>
                <a:lnTo>
                  <a:pt x="504456" y="82486"/>
                </a:lnTo>
                <a:lnTo>
                  <a:pt x="504456" y="70294"/>
                </a:lnTo>
                <a:lnTo>
                  <a:pt x="522732" y="70294"/>
                </a:lnTo>
                <a:lnTo>
                  <a:pt x="537984" y="70294"/>
                </a:lnTo>
                <a:lnTo>
                  <a:pt x="537984" y="61150"/>
                </a:lnTo>
                <a:close/>
              </a:path>
              <a:path w="584200" h="100964">
                <a:moveTo>
                  <a:pt x="583704" y="30670"/>
                </a:moveTo>
                <a:lnTo>
                  <a:pt x="577608" y="30670"/>
                </a:lnTo>
                <a:lnTo>
                  <a:pt x="574560" y="27622"/>
                </a:lnTo>
                <a:lnTo>
                  <a:pt x="568464" y="27622"/>
                </a:lnTo>
                <a:lnTo>
                  <a:pt x="558698" y="29248"/>
                </a:lnTo>
                <a:lnTo>
                  <a:pt x="552081" y="33718"/>
                </a:lnTo>
                <a:lnTo>
                  <a:pt x="548309" y="40487"/>
                </a:lnTo>
                <a:lnTo>
                  <a:pt x="547128" y="48958"/>
                </a:lnTo>
                <a:lnTo>
                  <a:pt x="547128" y="64198"/>
                </a:lnTo>
                <a:lnTo>
                  <a:pt x="565416" y="73342"/>
                </a:lnTo>
                <a:lnTo>
                  <a:pt x="568464" y="76390"/>
                </a:lnTo>
                <a:lnTo>
                  <a:pt x="568464" y="82486"/>
                </a:lnTo>
                <a:lnTo>
                  <a:pt x="565416" y="85534"/>
                </a:lnTo>
                <a:lnTo>
                  <a:pt x="556260" y="85534"/>
                </a:lnTo>
                <a:lnTo>
                  <a:pt x="550176" y="82486"/>
                </a:lnTo>
                <a:lnTo>
                  <a:pt x="547128" y="82486"/>
                </a:lnTo>
                <a:lnTo>
                  <a:pt x="544080" y="94678"/>
                </a:lnTo>
                <a:lnTo>
                  <a:pt x="547128" y="97726"/>
                </a:lnTo>
                <a:lnTo>
                  <a:pt x="559320" y="97726"/>
                </a:lnTo>
                <a:lnTo>
                  <a:pt x="569556" y="96545"/>
                </a:lnTo>
                <a:lnTo>
                  <a:pt x="577227" y="92773"/>
                </a:lnTo>
                <a:lnTo>
                  <a:pt x="582028" y="86156"/>
                </a:lnTo>
                <a:lnTo>
                  <a:pt x="583704" y="76390"/>
                </a:lnTo>
                <a:lnTo>
                  <a:pt x="583704" y="70294"/>
                </a:lnTo>
                <a:lnTo>
                  <a:pt x="580656" y="61150"/>
                </a:lnTo>
                <a:lnTo>
                  <a:pt x="571512" y="58102"/>
                </a:lnTo>
                <a:lnTo>
                  <a:pt x="565416" y="52006"/>
                </a:lnTo>
                <a:lnTo>
                  <a:pt x="562368" y="52006"/>
                </a:lnTo>
                <a:lnTo>
                  <a:pt x="562368" y="45910"/>
                </a:lnTo>
                <a:lnTo>
                  <a:pt x="565416" y="42862"/>
                </a:lnTo>
                <a:lnTo>
                  <a:pt x="577608" y="42862"/>
                </a:lnTo>
                <a:lnTo>
                  <a:pt x="577608" y="45910"/>
                </a:lnTo>
                <a:lnTo>
                  <a:pt x="583704" y="30670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8" name="object 118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2588556" y="5458933"/>
            <a:ext cx="219151" cy="91210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2933030" y="5469989"/>
            <a:ext cx="490648" cy="80153"/>
          </a:xfrm>
          <a:prstGeom prst="rect">
            <a:avLst/>
          </a:prstGeom>
        </p:spPr>
      </p:pic>
      <p:sp>
        <p:nvSpPr>
          <p:cNvPr id="120" name="object 120"/>
          <p:cNvSpPr/>
          <p:nvPr/>
        </p:nvSpPr>
        <p:spPr>
          <a:xfrm>
            <a:off x="1092718" y="5649816"/>
            <a:ext cx="17376" cy="61037"/>
          </a:xfrm>
          <a:custGeom>
            <a:avLst/>
            <a:gdLst/>
            <a:ahLst/>
            <a:cxnLst/>
            <a:rect l="l" t="t" r="r" b="b"/>
            <a:pathLst>
              <a:path w="15240" h="67310">
                <a:moveTo>
                  <a:pt x="15240" y="64198"/>
                </a:moveTo>
                <a:lnTo>
                  <a:pt x="15240" y="52006"/>
                </a:lnTo>
                <a:lnTo>
                  <a:pt x="12191" y="48958"/>
                </a:lnTo>
                <a:lnTo>
                  <a:pt x="3047" y="48958"/>
                </a:lnTo>
                <a:lnTo>
                  <a:pt x="0" y="52006"/>
                </a:lnTo>
                <a:lnTo>
                  <a:pt x="0" y="64198"/>
                </a:lnTo>
                <a:lnTo>
                  <a:pt x="3047" y="67246"/>
                </a:lnTo>
                <a:lnTo>
                  <a:pt x="12191" y="67246"/>
                </a:lnTo>
                <a:lnTo>
                  <a:pt x="15240" y="64198"/>
                </a:lnTo>
                <a:close/>
              </a:path>
              <a:path w="15240" h="67310">
                <a:moveTo>
                  <a:pt x="15240" y="15240"/>
                </a:moveTo>
                <a:lnTo>
                  <a:pt x="15240" y="3048"/>
                </a:lnTo>
                <a:lnTo>
                  <a:pt x="12191" y="0"/>
                </a:lnTo>
                <a:lnTo>
                  <a:pt x="3047" y="0"/>
                </a:lnTo>
                <a:lnTo>
                  <a:pt x="0" y="3048"/>
                </a:lnTo>
                <a:lnTo>
                  <a:pt x="0" y="15240"/>
                </a:lnTo>
                <a:lnTo>
                  <a:pt x="3047" y="18287"/>
                </a:lnTo>
                <a:lnTo>
                  <a:pt x="12191" y="18287"/>
                </a:lnTo>
                <a:lnTo>
                  <a:pt x="15240" y="15240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1" name="object 121"/>
          <p:cNvGrpSpPr/>
          <p:nvPr/>
        </p:nvGrpSpPr>
        <p:grpSpPr>
          <a:xfrm>
            <a:off x="362067" y="5458933"/>
            <a:ext cx="3075512" cy="733593"/>
            <a:chOff x="317563" y="6019990"/>
            <a:chExt cx="2697480" cy="808990"/>
          </a:xfrm>
        </p:grpSpPr>
        <p:sp>
          <p:nvSpPr>
            <p:cNvPr id="122" name="object 122"/>
            <p:cNvSpPr/>
            <p:nvPr/>
          </p:nvSpPr>
          <p:spPr>
            <a:xfrm>
              <a:off x="2978277" y="6279451"/>
              <a:ext cx="21590" cy="33655"/>
            </a:xfrm>
            <a:custGeom>
              <a:avLst/>
              <a:gdLst/>
              <a:ahLst/>
              <a:cxnLst/>
              <a:rect l="l" t="t" r="r" b="b"/>
              <a:pathLst>
                <a:path w="21589" h="33654">
                  <a:moveTo>
                    <a:pt x="21526" y="0"/>
                  </a:moveTo>
                  <a:lnTo>
                    <a:pt x="6286" y="0"/>
                  </a:lnTo>
                  <a:lnTo>
                    <a:pt x="5732" y="9096"/>
                  </a:lnTo>
                  <a:lnTo>
                    <a:pt x="4286" y="17906"/>
                  </a:lnTo>
                  <a:lnTo>
                    <a:pt x="2268" y="26146"/>
                  </a:lnTo>
                  <a:lnTo>
                    <a:pt x="0" y="33527"/>
                  </a:lnTo>
                  <a:lnTo>
                    <a:pt x="9334" y="33527"/>
                  </a:lnTo>
                  <a:lnTo>
                    <a:pt x="12096" y="27432"/>
                  </a:lnTo>
                  <a:lnTo>
                    <a:pt x="15430" y="19050"/>
                  </a:lnTo>
                  <a:lnTo>
                    <a:pt x="18764" y="9525"/>
                  </a:lnTo>
                  <a:lnTo>
                    <a:pt x="21526" y="0"/>
                  </a:lnTo>
                  <a:close/>
                </a:path>
              </a:pathLst>
            </a:custGeom>
            <a:solidFill>
              <a:srgbClr val="161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17563" y="6019990"/>
              <a:ext cx="2697480" cy="808863"/>
            </a:xfrm>
            <a:prstGeom prst="rect">
              <a:avLst/>
            </a:prstGeom>
          </p:spPr>
        </p:pic>
      </p:grpSp>
      <p:pic>
        <p:nvPicPr>
          <p:cNvPr id="124" name="object 124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2581604" y="736242"/>
            <a:ext cx="3096363" cy="271211"/>
          </a:xfrm>
          <a:prstGeom prst="rect">
            <a:avLst/>
          </a:prstGeom>
        </p:spPr>
      </p:pic>
      <p:sp>
        <p:nvSpPr>
          <p:cNvPr id="125" name="object 125"/>
          <p:cNvSpPr/>
          <p:nvPr/>
        </p:nvSpPr>
        <p:spPr>
          <a:xfrm>
            <a:off x="2581605" y="1079487"/>
            <a:ext cx="644352" cy="91555"/>
          </a:xfrm>
          <a:custGeom>
            <a:avLst/>
            <a:gdLst/>
            <a:ahLst/>
            <a:cxnLst/>
            <a:rect l="l" t="t" r="r" b="b"/>
            <a:pathLst>
              <a:path w="565150" h="100965">
                <a:moveTo>
                  <a:pt x="64198" y="0"/>
                </a:moveTo>
                <a:lnTo>
                  <a:pt x="52006" y="0"/>
                </a:lnTo>
                <a:lnTo>
                  <a:pt x="52006" y="39624"/>
                </a:lnTo>
                <a:lnTo>
                  <a:pt x="52006" y="51816"/>
                </a:lnTo>
                <a:lnTo>
                  <a:pt x="52006" y="73152"/>
                </a:lnTo>
                <a:lnTo>
                  <a:pt x="48958" y="85534"/>
                </a:lnTo>
                <a:lnTo>
                  <a:pt x="42862" y="88582"/>
                </a:lnTo>
                <a:lnTo>
                  <a:pt x="33528" y="88582"/>
                </a:lnTo>
                <a:lnTo>
                  <a:pt x="25044" y="86893"/>
                </a:lnTo>
                <a:lnTo>
                  <a:pt x="18288" y="82016"/>
                </a:lnTo>
                <a:lnTo>
                  <a:pt x="13804" y="74282"/>
                </a:lnTo>
                <a:lnTo>
                  <a:pt x="12192" y="64008"/>
                </a:lnTo>
                <a:lnTo>
                  <a:pt x="13804" y="53771"/>
                </a:lnTo>
                <a:lnTo>
                  <a:pt x="18288" y="46101"/>
                </a:lnTo>
                <a:lnTo>
                  <a:pt x="25044" y="41300"/>
                </a:lnTo>
                <a:lnTo>
                  <a:pt x="33528" y="39624"/>
                </a:lnTo>
                <a:lnTo>
                  <a:pt x="42862" y="39624"/>
                </a:lnTo>
                <a:lnTo>
                  <a:pt x="48958" y="45720"/>
                </a:lnTo>
                <a:lnTo>
                  <a:pt x="52006" y="51816"/>
                </a:lnTo>
                <a:lnTo>
                  <a:pt x="52006" y="39624"/>
                </a:lnTo>
                <a:lnTo>
                  <a:pt x="48958" y="33528"/>
                </a:lnTo>
                <a:lnTo>
                  <a:pt x="42862" y="27432"/>
                </a:lnTo>
                <a:lnTo>
                  <a:pt x="30480" y="27432"/>
                </a:lnTo>
                <a:lnTo>
                  <a:pt x="19278" y="30149"/>
                </a:lnTo>
                <a:lnTo>
                  <a:pt x="9525" y="37719"/>
                </a:lnTo>
                <a:lnTo>
                  <a:pt x="2616" y="49301"/>
                </a:lnTo>
                <a:lnTo>
                  <a:pt x="0" y="64008"/>
                </a:lnTo>
                <a:lnTo>
                  <a:pt x="2184" y="78841"/>
                </a:lnTo>
                <a:lnTo>
                  <a:pt x="8382" y="90474"/>
                </a:lnTo>
                <a:lnTo>
                  <a:pt x="12192" y="93472"/>
                </a:lnTo>
                <a:lnTo>
                  <a:pt x="17995" y="98069"/>
                </a:lnTo>
                <a:lnTo>
                  <a:pt x="30480" y="100774"/>
                </a:lnTo>
                <a:lnTo>
                  <a:pt x="37261" y="99682"/>
                </a:lnTo>
                <a:lnTo>
                  <a:pt x="43522" y="96583"/>
                </a:lnTo>
                <a:lnTo>
                  <a:pt x="48641" y="91782"/>
                </a:lnTo>
                <a:lnTo>
                  <a:pt x="52006" y="85534"/>
                </a:lnTo>
                <a:lnTo>
                  <a:pt x="55054" y="97726"/>
                </a:lnTo>
                <a:lnTo>
                  <a:pt x="64198" y="97726"/>
                </a:lnTo>
                <a:lnTo>
                  <a:pt x="64198" y="0"/>
                </a:lnTo>
                <a:close/>
              </a:path>
              <a:path w="565150" h="100965">
                <a:moveTo>
                  <a:pt x="146494" y="64008"/>
                </a:moveTo>
                <a:lnTo>
                  <a:pt x="143827" y="49301"/>
                </a:lnTo>
                <a:lnTo>
                  <a:pt x="136588" y="37719"/>
                </a:lnTo>
                <a:lnTo>
                  <a:pt x="134302" y="36106"/>
                </a:lnTo>
                <a:lnTo>
                  <a:pt x="134302" y="64008"/>
                </a:lnTo>
                <a:lnTo>
                  <a:pt x="132676" y="74764"/>
                </a:lnTo>
                <a:lnTo>
                  <a:pt x="128206" y="83540"/>
                </a:lnTo>
                <a:lnTo>
                  <a:pt x="121437" y="89458"/>
                </a:lnTo>
                <a:lnTo>
                  <a:pt x="112966" y="91630"/>
                </a:lnTo>
                <a:lnTo>
                  <a:pt x="104482" y="89458"/>
                </a:lnTo>
                <a:lnTo>
                  <a:pt x="97713" y="83540"/>
                </a:lnTo>
                <a:lnTo>
                  <a:pt x="93243" y="74764"/>
                </a:lnTo>
                <a:lnTo>
                  <a:pt x="91630" y="64008"/>
                </a:lnTo>
                <a:lnTo>
                  <a:pt x="92811" y="54584"/>
                </a:lnTo>
                <a:lnTo>
                  <a:pt x="96583" y="45720"/>
                </a:lnTo>
                <a:lnTo>
                  <a:pt x="103200" y="39154"/>
                </a:lnTo>
                <a:lnTo>
                  <a:pt x="112966" y="36576"/>
                </a:lnTo>
                <a:lnTo>
                  <a:pt x="122720" y="39154"/>
                </a:lnTo>
                <a:lnTo>
                  <a:pt x="129349" y="45720"/>
                </a:lnTo>
                <a:lnTo>
                  <a:pt x="133108" y="54584"/>
                </a:lnTo>
                <a:lnTo>
                  <a:pt x="134302" y="64008"/>
                </a:lnTo>
                <a:lnTo>
                  <a:pt x="134302" y="36106"/>
                </a:lnTo>
                <a:lnTo>
                  <a:pt x="125920" y="30149"/>
                </a:lnTo>
                <a:lnTo>
                  <a:pt x="112966" y="27432"/>
                </a:lnTo>
                <a:lnTo>
                  <a:pt x="100012" y="30149"/>
                </a:lnTo>
                <a:lnTo>
                  <a:pt x="89344" y="37719"/>
                </a:lnTo>
                <a:lnTo>
                  <a:pt x="82105" y="49301"/>
                </a:lnTo>
                <a:lnTo>
                  <a:pt x="79438" y="64008"/>
                </a:lnTo>
                <a:lnTo>
                  <a:pt x="82105" y="78841"/>
                </a:lnTo>
                <a:lnTo>
                  <a:pt x="89344" y="90474"/>
                </a:lnTo>
                <a:lnTo>
                  <a:pt x="91630" y="92100"/>
                </a:lnTo>
                <a:lnTo>
                  <a:pt x="100012" y="98069"/>
                </a:lnTo>
                <a:lnTo>
                  <a:pt x="112966" y="100774"/>
                </a:lnTo>
                <a:lnTo>
                  <a:pt x="124625" y="98488"/>
                </a:lnTo>
                <a:lnTo>
                  <a:pt x="134302" y="92341"/>
                </a:lnTo>
                <a:lnTo>
                  <a:pt x="135432" y="91617"/>
                </a:lnTo>
                <a:lnTo>
                  <a:pt x="143395" y="80124"/>
                </a:lnTo>
                <a:lnTo>
                  <a:pt x="146494" y="64008"/>
                </a:lnTo>
                <a:close/>
              </a:path>
              <a:path w="565150" h="100965">
                <a:moveTo>
                  <a:pt x="259461" y="57912"/>
                </a:moveTo>
                <a:lnTo>
                  <a:pt x="256933" y="42862"/>
                </a:lnTo>
                <a:lnTo>
                  <a:pt x="250698" y="33528"/>
                </a:lnTo>
                <a:lnTo>
                  <a:pt x="242735" y="28765"/>
                </a:lnTo>
                <a:lnTo>
                  <a:pt x="235077" y="27432"/>
                </a:lnTo>
                <a:lnTo>
                  <a:pt x="228981" y="27432"/>
                </a:lnTo>
                <a:lnTo>
                  <a:pt x="225933" y="30480"/>
                </a:lnTo>
                <a:lnTo>
                  <a:pt x="219837" y="33528"/>
                </a:lnTo>
                <a:lnTo>
                  <a:pt x="216789" y="36576"/>
                </a:lnTo>
                <a:lnTo>
                  <a:pt x="216789" y="39624"/>
                </a:lnTo>
                <a:lnTo>
                  <a:pt x="213741" y="42672"/>
                </a:lnTo>
                <a:lnTo>
                  <a:pt x="210502" y="33528"/>
                </a:lnTo>
                <a:lnTo>
                  <a:pt x="204406" y="27432"/>
                </a:lnTo>
                <a:lnTo>
                  <a:pt x="183070" y="27432"/>
                </a:lnTo>
                <a:lnTo>
                  <a:pt x="176974" y="33528"/>
                </a:lnTo>
                <a:lnTo>
                  <a:pt x="173926" y="39624"/>
                </a:lnTo>
                <a:lnTo>
                  <a:pt x="170878" y="39624"/>
                </a:lnTo>
                <a:lnTo>
                  <a:pt x="170878" y="30480"/>
                </a:lnTo>
                <a:lnTo>
                  <a:pt x="161734" y="30480"/>
                </a:lnTo>
                <a:lnTo>
                  <a:pt x="161734" y="97726"/>
                </a:lnTo>
                <a:lnTo>
                  <a:pt x="173926" y="97726"/>
                </a:lnTo>
                <a:lnTo>
                  <a:pt x="173926" y="51816"/>
                </a:lnTo>
                <a:lnTo>
                  <a:pt x="176974" y="45720"/>
                </a:lnTo>
                <a:lnTo>
                  <a:pt x="183070" y="39624"/>
                </a:lnTo>
                <a:lnTo>
                  <a:pt x="198310" y="39624"/>
                </a:lnTo>
                <a:lnTo>
                  <a:pt x="204406" y="45720"/>
                </a:lnTo>
                <a:lnTo>
                  <a:pt x="204406" y="97726"/>
                </a:lnTo>
                <a:lnTo>
                  <a:pt x="216789" y="97726"/>
                </a:lnTo>
                <a:lnTo>
                  <a:pt x="216789" y="48768"/>
                </a:lnTo>
                <a:lnTo>
                  <a:pt x="219837" y="42672"/>
                </a:lnTo>
                <a:lnTo>
                  <a:pt x="222885" y="39624"/>
                </a:lnTo>
                <a:lnTo>
                  <a:pt x="241173" y="39624"/>
                </a:lnTo>
                <a:lnTo>
                  <a:pt x="247269" y="45720"/>
                </a:lnTo>
                <a:lnTo>
                  <a:pt x="247269" y="97726"/>
                </a:lnTo>
                <a:lnTo>
                  <a:pt x="259461" y="97726"/>
                </a:lnTo>
                <a:lnTo>
                  <a:pt x="259461" y="57912"/>
                </a:lnTo>
                <a:close/>
              </a:path>
              <a:path w="565150" h="100965">
                <a:moveTo>
                  <a:pt x="326517" y="54864"/>
                </a:moveTo>
                <a:lnTo>
                  <a:pt x="325221" y="45440"/>
                </a:lnTo>
                <a:lnTo>
                  <a:pt x="320802" y="36576"/>
                </a:lnTo>
                <a:lnTo>
                  <a:pt x="312369" y="30010"/>
                </a:lnTo>
                <a:lnTo>
                  <a:pt x="299085" y="27432"/>
                </a:lnTo>
                <a:lnTo>
                  <a:pt x="289941" y="27432"/>
                </a:lnTo>
                <a:lnTo>
                  <a:pt x="277749" y="33528"/>
                </a:lnTo>
                <a:lnTo>
                  <a:pt x="280797" y="42672"/>
                </a:lnTo>
                <a:lnTo>
                  <a:pt x="283845" y="39624"/>
                </a:lnTo>
                <a:lnTo>
                  <a:pt x="292989" y="36576"/>
                </a:lnTo>
                <a:lnTo>
                  <a:pt x="311277" y="36576"/>
                </a:lnTo>
                <a:lnTo>
                  <a:pt x="314325" y="48768"/>
                </a:lnTo>
                <a:lnTo>
                  <a:pt x="314325" y="54864"/>
                </a:lnTo>
                <a:lnTo>
                  <a:pt x="314325" y="64008"/>
                </a:lnTo>
                <a:lnTo>
                  <a:pt x="314325" y="79248"/>
                </a:lnTo>
                <a:lnTo>
                  <a:pt x="311277" y="85534"/>
                </a:lnTo>
                <a:lnTo>
                  <a:pt x="305181" y="91630"/>
                </a:lnTo>
                <a:lnTo>
                  <a:pt x="289941" y="91630"/>
                </a:lnTo>
                <a:lnTo>
                  <a:pt x="283845" y="85534"/>
                </a:lnTo>
                <a:lnTo>
                  <a:pt x="283845" y="79248"/>
                </a:lnTo>
                <a:lnTo>
                  <a:pt x="286461" y="70446"/>
                </a:lnTo>
                <a:lnTo>
                  <a:pt x="293370" y="65913"/>
                </a:lnTo>
                <a:lnTo>
                  <a:pt x="303123" y="64249"/>
                </a:lnTo>
                <a:lnTo>
                  <a:pt x="314325" y="64008"/>
                </a:lnTo>
                <a:lnTo>
                  <a:pt x="314325" y="54864"/>
                </a:lnTo>
                <a:lnTo>
                  <a:pt x="296075" y="56540"/>
                </a:lnTo>
                <a:lnTo>
                  <a:pt x="282702" y="61341"/>
                </a:lnTo>
                <a:lnTo>
                  <a:pt x="274459" y="69011"/>
                </a:lnTo>
                <a:lnTo>
                  <a:pt x="271653" y="79248"/>
                </a:lnTo>
                <a:lnTo>
                  <a:pt x="273265" y="86550"/>
                </a:lnTo>
                <a:lnTo>
                  <a:pt x="277749" y="93522"/>
                </a:lnTo>
                <a:lnTo>
                  <a:pt x="283845" y="98221"/>
                </a:lnTo>
                <a:lnTo>
                  <a:pt x="284505" y="98729"/>
                </a:lnTo>
                <a:lnTo>
                  <a:pt x="292989" y="100774"/>
                </a:lnTo>
                <a:lnTo>
                  <a:pt x="302133" y="100774"/>
                </a:lnTo>
                <a:lnTo>
                  <a:pt x="311277" y="94678"/>
                </a:lnTo>
                <a:lnTo>
                  <a:pt x="314325" y="88582"/>
                </a:lnTo>
                <a:lnTo>
                  <a:pt x="314325" y="97726"/>
                </a:lnTo>
                <a:lnTo>
                  <a:pt x="326517" y="97726"/>
                </a:lnTo>
                <a:lnTo>
                  <a:pt x="326517" y="54864"/>
                </a:lnTo>
                <a:close/>
              </a:path>
              <a:path w="565150" h="100965">
                <a:moveTo>
                  <a:pt x="356997" y="30480"/>
                </a:moveTo>
                <a:lnTo>
                  <a:pt x="344805" y="30480"/>
                </a:lnTo>
                <a:lnTo>
                  <a:pt x="344805" y="97726"/>
                </a:lnTo>
                <a:lnTo>
                  <a:pt x="356997" y="97726"/>
                </a:lnTo>
                <a:lnTo>
                  <a:pt x="356997" y="30480"/>
                </a:lnTo>
                <a:close/>
              </a:path>
              <a:path w="565150" h="100965">
                <a:moveTo>
                  <a:pt x="360045" y="6096"/>
                </a:moveTo>
                <a:lnTo>
                  <a:pt x="356997" y="3048"/>
                </a:lnTo>
                <a:lnTo>
                  <a:pt x="347853" y="3048"/>
                </a:lnTo>
                <a:lnTo>
                  <a:pt x="344805" y="6096"/>
                </a:lnTo>
                <a:lnTo>
                  <a:pt x="344805" y="15240"/>
                </a:lnTo>
                <a:lnTo>
                  <a:pt x="347853" y="18288"/>
                </a:lnTo>
                <a:lnTo>
                  <a:pt x="356997" y="18288"/>
                </a:lnTo>
                <a:lnTo>
                  <a:pt x="360045" y="15240"/>
                </a:lnTo>
                <a:lnTo>
                  <a:pt x="360045" y="6096"/>
                </a:lnTo>
                <a:close/>
              </a:path>
              <a:path w="565150" h="100965">
                <a:moveTo>
                  <a:pt x="436435" y="57912"/>
                </a:moveTo>
                <a:lnTo>
                  <a:pt x="433908" y="42862"/>
                </a:lnTo>
                <a:lnTo>
                  <a:pt x="427672" y="33528"/>
                </a:lnTo>
                <a:lnTo>
                  <a:pt x="419709" y="28765"/>
                </a:lnTo>
                <a:lnTo>
                  <a:pt x="412051" y="27432"/>
                </a:lnTo>
                <a:lnTo>
                  <a:pt x="403999" y="28536"/>
                </a:lnTo>
                <a:lnTo>
                  <a:pt x="397954" y="31623"/>
                </a:lnTo>
                <a:lnTo>
                  <a:pt x="393611" y="36436"/>
                </a:lnTo>
                <a:lnTo>
                  <a:pt x="390715" y="42672"/>
                </a:lnTo>
                <a:lnTo>
                  <a:pt x="387667" y="30480"/>
                </a:lnTo>
                <a:lnTo>
                  <a:pt x="378333" y="30480"/>
                </a:lnTo>
                <a:lnTo>
                  <a:pt x="378333" y="97726"/>
                </a:lnTo>
                <a:lnTo>
                  <a:pt x="390715" y="97726"/>
                </a:lnTo>
                <a:lnTo>
                  <a:pt x="390715" y="51816"/>
                </a:lnTo>
                <a:lnTo>
                  <a:pt x="393763" y="45720"/>
                </a:lnTo>
                <a:lnTo>
                  <a:pt x="399859" y="39624"/>
                </a:lnTo>
                <a:lnTo>
                  <a:pt x="418147" y="39624"/>
                </a:lnTo>
                <a:lnTo>
                  <a:pt x="424243" y="48768"/>
                </a:lnTo>
                <a:lnTo>
                  <a:pt x="424243" y="97726"/>
                </a:lnTo>
                <a:lnTo>
                  <a:pt x="436435" y="97726"/>
                </a:lnTo>
                <a:lnTo>
                  <a:pt x="436435" y="57912"/>
                </a:lnTo>
                <a:close/>
              </a:path>
              <a:path w="565150" h="100965">
                <a:moveTo>
                  <a:pt x="509587" y="60960"/>
                </a:moveTo>
                <a:lnTo>
                  <a:pt x="508292" y="50584"/>
                </a:lnTo>
                <a:lnTo>
                  <a:pt x="503872" y="39624"/>
                </a:lnTo>
                <a:lnTo>
                  <a:pt x="497395" y="32981"/>
                </a:lnTo>
                <a:lnTo>
                  <a:pt x="497395" y="57912"/>
                </a:lnTo>
                <a:lnTo>
                  <a:pt x="463867" y="57912"/>
                </a:lnTo>
                <a:lnTo>
                  <a:pt x="465010" y="50723"/>
                </a:lnTo>
                <a:lnTo>
                  <a:pt x="468439" y="43815"/>
                </a:lnTo>
                <a:lnTo>
                  <a:pt x="474154" y="38633"/>
                </a:lnTo>
                <a:lnTo>
                  <a:pt x="482155" y="36576"/>
                </a:lnTo>
                <a:lnTo>
                  <a:pt x="489673" y="38633"/>
                </a:lnTo>
                <a:lnTo>
                  <a:pt x="494347" y="43815"/>
                </a:lnTo>
                <a:lnTo>
                  <a:pt x="496722" y="50723"/>
                </a:lnTo>
                <a:lnTo>
                  <a:pt x="497395" y="57912"/>
                </a:lnTo>
                <a:lnTo>
                  <a:pt x="497395" y="32981"/>
                </a:lnTo>
                <a:lnTo>
                  <a:pt x="495439" y="30962"/>
                </a:lnTo>
                <a:lnTo>
                  <a:pt x="482155" y="27432"/>
                </a:lnTo>
                <a:lnTo>
                  <a:pt x="469671" y="30581"/>
                </a:lnTo>
                <a:lnTo>
                  <a:pt x="460057" y="38862"/>
                </a:lnTo>
                <a:lnTo>
                  <a:pt x="453859" y="50584"/>
                </a:lnTo>
                <a:lnTo>
                  <a:pt x="451675" y="64008"/>
                </a:lnTo>
                <a:lnTo>
                  <a:pt x="453910" y="78841"/>
                </a:lnTo>
                <a:lnTo>
                  <a:pt x="460438" y="90474"/>
                </a:lnTo>
                <a:lnTo>
                  <a:pt x="463867" y="92938"/>
                </a:lnTo>
                <a:lnTo>
                  <a:pt x="470954" y="98069"/>
                </a:lnTo>
                <a:lnTo>
                  <a:pt x="485203" y="100774"/>
                </a:lnTo>
                <a:lnTo>
                  <a:pt x="494347" y="100774"/>
                </a:lnTo>
                <a:lnTo>
                  <a:pt x="503491" y="97726"/>
                </a:lnTo>
                <a:lnTo>
                  <a:pt x="506539" y="94678"/>
                </a:lnTo>
                <a:lnTo>
                  <a:pt x="503491" y="85534"/>
                </a:lnTo>
                <a:lnTo>
                  <a:pt x="500443" y="88582"/>
                </a:lnTo>
                <a:lnTo>
                  <a:pt x="485203" y="88582"/>
                </a:lnTo>
                <a:lnTo>
                  <a:pt x="476719" y="87363"/>
                </a:lnTo>
                <a:lnTo>
                  <a:pt x="469963" y="83540"/>
                </a:lnTo>
                <a:lnTo>
                  <a:pt x="465480" y="76860"/>
                </a:lnTo>
                <a:lnTo>
                  <a:pt x="463867" y="67056"/>
                </a:lnTo>
                <a:lnTo>
                  <a:pt x="497395" y="67056"/>
                </a:lnTo>
                <a:lnTo>
                  <a:pt x="509587" y="67056"/>
                </a:lnTo>
                <a:lnTo>
                  <a:pt x="509587" y="60960"/>
                </a:lnTo>
                <a:close/>
              </a:path>
              <a:path w="565150" h="100965">
                <a:moveTo>
                  <a:pt x="564642" y="79248"/>
                </a:moveTo>
                <a:lnTo>
                  <a:pt x="533971" y="51816"/>
                </a:lnTo>
                <a:lnTo>
                  <a:pt x="533971" y="42672"/>
                </a:lnTo>
                <a:lnTo>
                  <a:pt x="540067" y="36576"/>
                </a:lnTo>
                <a:lnTo>
                  <a:pt x="552450" y="36576"/>
                </a:lnTo>
                <a:lnTo>
                  <a:pt x="558546" y="39624"/>
                </a:lnTo>
                <a:lnTo>
                  <a:pt x="558546" y="42672"/>
                </a:lnTo>
                <a:lnTo>
                  <a:pt x="561594" y="33528"/>
                </a:lnTo>
                <a:lnTo>
                  <a:pt x="558546" y="30480"/>
                </a:lnTo>
                <a:lnTo>
                  <a:pt x="552450" y="27432"/>
                </a:lnTo>
                <a:lnTo>
                  <a:pt x="546163" y="27432"/>
                </a:lnTo>
                <a:lnTo>
                  <a:pt x="535914" y="29057"/>
                </a:lnTo>
                <a:lnTo>
                  <a:pt x="528256" y="33528"/>
                </a:lnTo>
                <a:lnTo>
                  <a:pt x="523443" y="40297"/>
                </a:lnTo>
                <a:lnTo>
                  <a:pt x="521779" y="48768"/>
                </a:lnTo>
                <a:lnTo>
                  <a:pt x="522922" y="55054"/>
                </a:lnTo>
                <a:lnTo>
                  <a:pt x="526351" y="60198"/>
                </a:lnTo>
                <a:lnTo>
                  <a:pt x="532066" y="64198"/>
                </a:lnTo>
                <a:lnTo>
                  <a:pt x="540067" y="67056"/>
                </a:lnTo>
                <a:lnTo>
                  <a:pt x="549211" y="70104"/>
                </a:lnTo>
                <a:lnTo>
                  <a:pt x="552450" y="73152"/>
                </a:lnTo>
                <a:lnTo>
                  <a:pt x="552450" y="85534"/>
                </a:lnTo>
                <a:lnTo>
                  <a:pt x="549211" y="91630"/>
                </a:lnTo>
                <a:lnTo>
                  <a:pt x="533971" y="91630"/>
                </a:lnTo>
                <a:lnTo>
                  <a:pt x="527875" y="88582"/>
                </a:lnTo>
                <a:lnTo>
                  <a:pt x="524827" y="85534"/>
                </a:lnTo>
                <a:lnTo>
                  <a:pt x="521779" y="94678"/>
                </a:lnTo>
                <a:lnTo>
                  <a:pt x="524827" y="97726"/>
                </a:lnTo>
                <a:lnTo>
                  <a:pt x="533971" y="100774"/>
                </a:lnTo>
                <a:lnTo>
                  <a:pt x="540067" y="100774"/>
                </a:lnTo>
                <a:lnTo>
                  <a:pt x="550405" y="99161"/>
                </a:lnTo>
                <a:lnTo>
                  <a:pt x="558139" y="94665"/>
                </a:lnTo>
                <a:lnTo>
                  <a:pt x="562965" y="87845"/>
                </a:lnTo>
                <a:lnTo>
                  <a:pt x="564642" y="792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6" name="object 126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3333107" y="1079487"/>
            <a:ext cx="156599" cy="91382"/>
          </a:xfrm>
          <a:prstGeom prst="rect">
            <a:avLst/>
          </a:prstGeom>
        </p:spPr>
      </p:pic>
      <p:pic>
        <p:nvPicPr>
          <p:cNvPr id="127" name="object 127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3601128" y="1082251"/>
            <a:ext cx="420927" cy="110729"/>
          </a:xfrm>
          <a:prstGeom prst="rect">
            <a:avLst/>
          </a:prstGeom>
        </p:spPr>
      </p:pic>
      <p:pic>
        <p:nvPicPr>
          <p:cNvPr id="128" name="object 128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4126311" y="1079487"/>
            <a:ext cx="160074" cy="91382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4396071" y="1077932"/>
            <a:ext cx="554938" cy="117812"/>
          </a:xfrm>
          <a:prstGeom prst="rect">
            <a:avLst/>
          </a:prstGeom>
        </p:spPr>
      </p:pic>
      <p:pic>
        <p:nvPicPr>
          <p:cNvPr id="130" name="object 130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5058738" y="1090542"/>
            <a:ext cx="121847" cy="80327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5284841" y="1079487"/>
            <a:ext cx="160074" cy="91382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5549388" y="1104362"/>
            <a:ext cx="125104" cy="66507"/>
          </a:xfrm>
          <a:prstGeom prst="rect">
            <a:avLst/>
          </a:prstGeom>
        </p:spPr>
      </p:pic>
      <p:grpSp>
        <p:nvGrpSpPr>
          <p:cNvPr id="133" name="object 133"/>
          <p:cNvGrpSpPr/>
          <p:nvPr/>
        </p:nvGrpSpPr>
        <p:grpSpPr>
          <a:xfrm>
            <a:off x="2581604" y="1262079"/>
            <a:ext cx="3089991" cy="116891"/>
            <a:chOff x="2264282" y="1391792"/>
            <a:chExt cx="2710180" cy="128905"/>
          </a:xfrm>
        </p:grpSpPr>
        <p:pic>
          <p:nvPicPr>
            <p:cNvPr id="134" name="object 134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2264282" y="1391792"/>
              <a:ext cx="2001774" cy="128397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4306824" y="1392935"/>
              <a:ext cx="667385" cy="100965"/>
            </a:xfrm>
            <a:custGeom>
              <a:avLst/>
              <a:gdLst/>
              <a:ahLst/>
              <a:cxnLst/>
              <a:rect l="l" t="t" r="r" b="b"/>
              <a:pathLst>
                <a:path w="667385" h="100965">
                  <a:moveTo>
                    <a:pt x="15240" y="0"/>
                  </a:moveTo>
                  <a:lnTo>
                    <a:pt x="0" y="0"/>
                  </a:lnTo>
                  <a:lnTo>
                    <a:pt x="0" y="100584"/>
                  </a:lnTo>
                  <a:lnTo>
                    <a:pt x="15240" y="100584"/>
                  </a:lnTo>
                  <a:lnTo>
                    <a:pt x="15240" y="0"/>
                  </a:lnTo>
                  <a:close/>
                </a:path>
                <a:path w="667385" h="100965">
                  <a:moveTo>
                    <a:pt x="84391" y="99631"/>
                  </a:moveTo>
                  <a:lnTo>
                    <a:pt x="81343" y="93535"/>
                  </a:lnTo>
                  <a:lnTo>
                    <a:pt x="81343" y="56959"/>
                  </a:lnTo>
                  <a:lnTo>
                    <a:pt x="80530" y="47536"/>
                  </a:lnTo>
                  <a:lnTo>
                    <a:pt x="77152" y="38671"/>
                  </a:lnTo>
                  <a:lnTo>
                    <a:pt x="69761" y="32105"/>
                  </a:lnTo>
                  <a:lnTo>
                    <a:pt x="56959" y="29527"/>
                  </a:lnTo>
                  <a:lnTo>
                    <a:pt x="47815" y="29527"/>
                  </a:lnTo>
                  <a:lnTo>
                    <a:pt x="38671" y="32575"/>
                  </a:lnTo>
                  <a:lnTo>
                    <a:pt x="32385" y="35623"/>
                  </a:lnTo>
                  <a:lnTo>
                    <a:pt x="35623" y="44767"/>
                  </a:lnTo>
                  <a:lnTo>
                    <a:pt x="47815" y="38671"/>
                  </a:lnTo>
                  <a:lnTo>
                    <a:pt x="69151" y="38671"/>
                  </a:lnTo>
                  <a:lnTo>
                    <a:pt x="69151" y="56959"/>
                  </a:lnTo>
                  <a:lnTo>
                    <a:pt x="69151" y="63055"/>
                  </a:lnTo>
                  <a:lnTo>
                    <a:pt x="69151" y="81343"/>
                  </a:lnTo>
                  <a:lnTo>
                    <a:pt x="66103" y="84391"/>
                  </a:lnTo>
                  <a:lnTo>
                    <a:pt x="63055" y="90487"/>
                  </a:lnTo>
                  <a:lnTo>
                    <a:pt x="47815" y="90487"/>
                  </a:lnTo>
                  <a:lnTo>
                    <a:pt x="41719" y="87439"/>
                  </a:lnTo>
                  <a:lnTo>
                    <a:pt x="41719" y="78295"/>
                  </a:lnTo>
                  <a:lnTo>
                    <a:pt x="44284" y="70777"/>
                  </a:lnTo>
                  <a:lnTo>
                    <a:pt x="50863" y="66103"/>
                  </a:lnTo>
                  <a:lnTo>
                    <a:pt x="59715" y="63728"/>
                  </a:lnTo>
                  <a:lnTo>
                    <a:pt x="69151" y="63055"/>
                  </a:lnTo>
                  <a:lnTo>
                    <a:pt x="69151" y="56959"/>
                  </a:lnTo>
                  <a:lnTo>
                    <a:pt x="52641" y="58204"/>
                  </a:lnTo>
                  <a:lnTo>
                    <a:pt x="40093" y="62293"/>
                  </a:lnTo>
                  <a:lnTo>
                    <a:pt x="32118" y="69824"/>
                  </a:lnTo>
                  <a:lnTo>
                    <a:pt x="29337" y="81343"/>
                  </a:lnTo>
                  <a:lnTo>
                    <a:pt x="30556" y="88061"/>
                  </a:lnTo>
                  <a:lnTo>
                    <a:pt x="34378" y="93916"/>
                  </a:lnTo>
                  <a:lnTo>
                    <a:pt x="41059" y="98069"/>
                  </a:lnTo>
                  <a:lnTo>
                    <a:pt x="41719" y="98171"/>
                  </a:lnTo>
                  <a:lnTo>
                    <a:pt x="50863" y="99631"/>
                  </a:lnTo>
                  <a:lnTo>
                    <a:pt x="60007" y="99631"/>
                  </a:lnTo>
                  <a:lnTo>
                    <a:pt x="66103" y="96583"/>
                  </a:lnTo>
                  <a:lnTo>
                    <a:pt x="69151" y="90487"/>
                  </a:lnTo>
                  <a:lnTo>
                    <a:pt x="72199" y="90487"/>
                  </a:lnTo>
                  <a:lnTo>
                    <a:pt x="72199" y="99631"/>
                  </a:lnTo>
                  <a:lnTo>
                    <a:pt x="84391" y="99631"/>
                  </a:lnTo>
                  <a:close/>
                </a:path>
                <a:path w="667385" h="100965">
                  <a:moveTo>
                    <a:pt x="163639" y="32575"/>
                  </a:moveTo>
                  <a:lnTo>
                    <a:pt x="145351" y="32575"/>
                  </a:lnTo>
                  <a:lnTo>
                    <a:pt x="145351" y="11239"/>
                  </a:lnTo>
                  <a:lnTo>
                    <a:pt x="133159" y="14287"/>
                  </a:lnTo>
                  <a:lnTo>
                    <a:pt x="133159" y="32575"/>
                  </a:lnTo>
                  <a:lnTo>
                    <a:pt x="120967" y="32575"/>
                  </a:lnTo>
                  <a:lnTo>
                    <a:pt x="120967" y="41719"/>
                  </a:lnTo>
                  <a:lnTo>
                    <a:pt x="133159" y="41719"/>
                  </a:lnTo>
                  <a:lnTo>
                    <a:pt x="133159" y="90487"/>
                  </a:lnTo>
                  <a:lnTo>
                    <a:pt x="136207" y="93535"/>
                  </a:lnTo>
                  <a:lnTo>
                    <a:pt x="139255" y="99631"/>
                  </a:lnTo>
                  <a:lnTo>
                    <a:pt x="160591" y="99631"/>
                  </a:lnTo>
                  <a:lnTo>
                    <a:pt x="160591" y="90487"/>
                  </a:lnTo>
                  <a:lnTo>
                    <a:pt x="148399" y="90487"/>
                  </a:lnTo>
                  <a:lnTo>
                    <a:pt x="145351" y="84391"/>
                  </a:lnTo>
                  <a:lnTo>
                    <a:pt x="145351" y="41719"/>
                  </a:lnTo>
                  <a:lnTo>
                    <a:pt x="163639" y="41719"/>
                  </a:lnTo>
                  <a:lnTo>
                    <a:pt x="163639" y="32575"/>
                  </a:lnTo>
                  <a:close/>
                </a:path>
                <a:path w="667385" h="100965">
                  <a:moveTo>
                    <a:pt x="209550" y="29527"/>
                  </a:moveTo>
                  <a:lnTo>
                    <a:pt x="197167" y="29527"/>
                  </a:lnTo>
                  <a:lnTo>
                    <a:pt x="191071" y="35623"/>
                  </a:lnTo>
                  <a:lnTo>
                    <a:pt x="188023" y="44767"/>
                  </a:lnTo>
                  <a:lnTo>
                    <a:pt x="184975" y="32575"/>
                  </a:lnTo>
                  <a:lnTo>
                    <a:pt x="175831" y="32575"/>
                  </a:lnTo>
                  <a:lnTo>
                    <a:pt x="175831" y="99631"/>
                  </a:lnTo>
                  <a:lnTo>
                    <a:pt x="188023" y="99631"/>
                  </a:lnTo>
                  <a:lnTo>
                    <a:pt x="188023" y="56959"/>
                  </a:lnTo>
                  <a:lnTo>
                    <a:pt x="191071" y="47815"/>
                  </a:lnTo>
                  <a:lnTo>
                    <a:pt x="197167" y="41719"/>
                  </a:lnTo>
                  <a:lnTo>
                    <a:pt x="209550" y="41719"/>
                  </a:lnTo>
                  <a:lnTo>
                    <a:pt x="209550" y="29527"/>
                  </a:lnTo>
                  <a:close/>
                </a:path>
                <a:path w="667385" h="100965">
                  <a:moveTo>
                    <a:pt x="270510" y="56959"/>
                  </a:moveTo>
                  <a:lnTo>
                    <a:pt x="269214" y="47536"/>
                  </a:lnTo>
                  <a:lnTo>
                    <a:pt x="264782" y="38671"/>
                  </a:lnTo>
                  <a:lnTo>
                    <a:pt x="256362" y="32105"/>
                  </a:lnTo>
                  <a:lnTo>
                    <a:pt x="243078" y="29527"/>
                  </a:lnTo>
                  <a:lnTo>
                    <a:pt x="233934" y="29527"/>
                  </a:lnTo>
                  <a:lnTo>
                    <a:pt x="221742" y="35623"/>
                  </a:lnTo>
                  <a:lnTo>
                    <a:pt x="224790" y="44767"/>
                  </a:lnTo>
                  <a:lnTo>
                    <a:pt x="227838" y="41719"/>
                  </a:lnTo>
                  <a:lnTo>
                    <a:pt x="236982" y="38671"/>
                  </a:lnTo>
                  <a:lnTo>
                    <a:pt x="255270" y="38671"/>
                  </a:lnTo>
                  <a:lnTo>
                    <a:pt x="258318" y="47815"/>
                  </a:lnTo>
                  <a:lnTo>
                    <a:pt x="258318" y="56959"/>
                  </a:lnTo>
                  <a:lnTo>
                    <a:pt x="258318" y="63055"/>
                  </a:lnTo>
                  <a:lnTo>
                    <a:pt x="258318" y="78295"/>
                  </a:lnTo>
                  <a:lnTo>
                    <a:pt x="255270" y="81343"/>
                  </a:lnTo>
                  <a:lnTo>
                    <a:pt x="255270" y="84391"/>
                  </a:lnTo>
                  <a:lnTo>
                    <a:pt x="249174" y="90487"/>
                  </a:lnTo>
                  <a:lnTo>
                    <a:pt x="233934" y="90487"/>
                  </a:lnTo>
                  <a:lnTo>
                    <a:pt x="227838" y="87439"/>
                  </a:lnTo>
                  <a:lnTo>
                    <a:pt x="227838" y="78295"/>
                  </a:lnTo>
                  <a:lnTo>
                    <a:pt x="230454" y="70777"/>
                  </a:lnTo>
                  <a:lnTo>
                    <a:pt x="237363" y="66103"/>
                  </a:lnTo>
                  <a:lnTo>
                    <a:pt x="247116" y="63728"/>
                  </a:lnTo>
                  <a:lnTo>
                    <a:pt x="258318" y="63055"/>
                  </a:lnTo>
                  <a:lnTo>
                    <a:pt x="258318" y="56959"/>
                  </a:lnTo>
                  <a:lnTo>
                    <a:pt x="240068" y="58204"/>
                  </a:lnTo>
                  <a:lnTo>
                    <a:pt x="226695" y="62293"/>
                  </a:lnTo>
                  <a:lnTo>
                    <a:pt x="218452" y="69824"/>
                  </a:lnTo>
                  <a:lnTo>
                    <a:pt x="215646" y="81343"/>
                  </a:lnTo>
                  <a:lnTo>
                    <a:pt x="217258" y="88061"/>
                  </a:lnTo>
                  <a:lnTo>
                    <a:pt x="221742" y="93916"/>
                  </a:lnTo>
                  <a:lnTo>
                    <a:pt x="227838" y="97663"/>
                  </a:lnTo>
                  <a:lnTo>
                    <a:pt x="228498" y="98069"/>
                  </a:lnTo>
                  <a:lnTo>
                    <a:pt x="236982" y="99631"/>
                  </a:lnTo>
                  <a:lnTo>
                    <a:pt x="246126" y="99631"/>
                  </a:lnTo>
                  <a:lnTo>
                    <a:pt x="255270" y="96583"/>
                  </a:lnTo>
                  <a:lnTo>
                    <a:pt x="258318" y="90487"/>
                  </a:lnTo>
                  <a:lnTo>
                    <a:pt x="258318" y="99631"/>
                  </a:lnTo>
                  <a:lnTo>
                    <a:pt x="270510" y="99631"/>
                  </a:lnTo>
                  <a:lnTo>
                    <a:pt x="270510" y="56959"/>
                  </a:lnTo>
                  <a:close/>
                </a:path>
                <a:path w="667385" h="100965">
                  <a:moveTo>
                    <a:pt x="346710" y="56959"/>
                  </a:moveTo>
                  <a:lnTo>
                    <a:pt x="344182" y="43675"/>
                  </a:lnTo>
                  <a:lnTo>
                    <a:pt x="337947" y="35242"/>
                  </a:lnTo>
                  <a:lnTo>
                    <a:pt x="329984" y="30822"/>
                  </a:lnTo>
                  <a:lnTo>
                    <a:pt x="322326" y="29527"/>
                  </a:lnTo>
                  <a:lnTo>
                    <a:pt x="310134" y="29527"/>
                  </a:lnTo>
                  <a:lnTo>
                    <a:pt x="304038" y="35623"/>
                  </a:lnTo>
                  <a:lnTo>
                    <a:pt x="300990" y="41719"/>
                  </a:lnTo>
                  <a:lnTo>
                    <a:pt x="297942" y="32575"/>
                  </a:lnTo>
                  <a:lnTo>
                    <a:pt x="288798" y="32575"/>
                  </a:lnTo>
                  <a:lnTo>
                    <a:pt x="288798" y="99631"/>
                  </a:lnTo>
                  <a:lnTo>
                    <a:pt x="300990" y="99631"/>
                  </a:lnTo>
                  <a:lnTo>
                    <a:pt x="300990" y="53911"/>
                  </a:lnTo>
                  <a:lnTo>
                    <a:pt x="304038" y="44767"/>
                  </a:lnTo>
                  <a:lnTo>
                    <a:pt x="310134" y="38671"/>
                  </a:lnTo>
                  <a:lnTo>
                    <a:pt x="319278" y="38671"/>
                  </a:lnTo>
                  <a:lnTo>
                    <a:pt x="326796" y="40297"/>
                  </a:lnTo>
                  <a:lnTo>
                    <a:pt x="331457" y="44767"/>
                  </a:lnTo>
                  <a:lnTo>
                    <a:pt x="333844" y="51536"/>
                  </a:lnTo>
                  <a:lnTo>
                    <a:pt x="334518" y="60007"/>
                  </a:lnTo>
                  <a:lnTo>
                    <a:pt x="334518" y="99631"/>
                  </a:lnTo>
                  <a:lnTo>
                    <a:pt x="346710" y="99631"/>
                  </a:lnTo>
                  <a:lnTo>
                    <a:pt x="346710" y="56959"/>
                  </a:lnTo>
                  <a:close/>
                </a:path>
                <a:path w="667385" h="100965">
                  <a:moveTo>
                    <a:pt x="407860" y="81343"/>
                  </a:moveTo>
                  <a:lnTo>
                    <a:pt x="380428" y="56959"/>
                  </a:lnTo>
                  <a:lnTo>
                    <a:pt x="374332" y="53911"/>
                  </a:lnTo>
                  <a:lnTo>
                    <a:pt x="374332" y="41719"/>
                  </a:lnTo>
                  <a:lnTo>
                    <a:pt x="380428" y="38671"/>
                  </a:lnTo>
                  <a:lnTo>
                    <a:pt x="392620" y="38671"/>
                  </a:lnTo>
                  <a:lnTo>
                    <a:pt x="398716" y="41719"/>
                  </a:lnTo>
                  <a:lnTo>
                    <a:pt x="401764" y="41719"/>
                  </a:lnTo>
                  <a:lnTo>
                    <a:pt x="404812" y="32575"/>
                  </a:lnTo>
                  <a:lnTo>
                    <a:pt x="398716" y="32575"/>
                  </a:lnTo>
                  <a:lnTo>
                    <a:pt x="395668" y="29527"/>
                  </a:lnTo>
                  <a:lnTo>
                    <a:pt x="386524" y="29527"/>
                  </a:lnTo>
                  <a:lnTo>
                    <a:pt x="378015" y="31153"/>
                  </a:lnTo>
                  <a:lnTo>
                    <a:pt x="371182" y="35623"/>
                  </a:lnTo>
                  <a:lnTo>
                    <a:pt x="366636" y="42392"/>
                  </a:lnTo>
                  <a:lnTo>
                    <a:pt x="364998" y="50863"/>
                  </a:lnTo>
                  <a:lnTo>
                    <a:pt x="364998" y="56959"/>
                  </a:lnTo>
                  <a:lnTo>
                    <a:pt x="371094" y="63055"/>
                  </a:lnTo>
                  <a:lnTo>
                    <a:pt x="380428" y="69151"/>
                  </a:lnTo>
                  <a:lnTo>
                    <a:pt x="389572" y="72199"/>
                  </a:lnTo>
                  <a:lnTo>
                    <a:pt x="395668" y="75247"/>
                  </a:lnTo>
                  <a:lnTo>
                    <a:pt x="395668" y="87439"/>
                  </a:lnTo>
                  <a:lnTo>
                    <a:pt x="389572" y="90487"/>
                  </a:lnTo>
                  <a:lnTo>
                    <a:pt x="374332" y="90487"/>
                  </a:lnTo>
                  <a:lnTo>
                    <a:pt x="368046" y="87439"/>
                  </a:lnTo>
                  <a:lnTo>
                    <a:pt x="364998" y="87439"/>
                  </a:lnTo>
                  <a:lnTo>
                    <a:pt x="361950" y="96583"/>
                  </a:lnTo>
                  <a:lnTo>
                    <a:pt x="368046" y="99631"/>
                  </a:lnTo>
                  <a:lnTo>
                    <a:pt x="380428" y="99631"/>
                  </a:lnTo>
                  <a:lnTo>
                    <a:pt x="391134" y="98069"/>
                  </a:lnTo>
                  <a:lnTo>
                    <a:pt x="399859" y="93916"/>
                  </a:lnTo>
                  <a:lnTo>
                    <a:pt x="405714" y="88061"/>
                  </a:lnTo>
                  <a:lnTo>
                    <a:pt x="407860" y="81343"/>
                  </a:lnTo>
                  <a:close/>
                </a:path>
                <a:path w="667385" h="100965">
                  <a:moveTo>
                    <a:pt x="435292" y="32575"/>
                  </a:moveTo>
                  <a:lnTo>
                    <a:pt x="423100" y="32575"/>
                  </a:lnTo>
                  <a:lnTo>
                    <a:pt x="423100" y="99631"/>
                  </a:lnTo>
                  <a:lnTo>
                    <a:pt x="435292" y="99631"/>
                  </a:lnTo>
                  <a:lnTo>
                    <a:pt x="435292" y="32575"/>
                  </a:lnTo>
                  <a:close/>
                </a:path>
                <a:path w="667385" h="100965">
                  <a:moveTo>
                    <a:pt x="435292" y="8191"/>
                  </a:moveTo>
                  <a:lnTo>
                    <a:pt x="432244" y="5143"/>
                  </a:lnTo>
                  <a:lnTo>
                    <a:pt x="423100" y="5143"/>
                  </a:lnTo>
                  <a:lnTo>
                    <a:pt x="420052" y="8191"/>
                  </a:lnTo>
                  <a:lnTo>
                    <a:pt x="420052" y="17335"/>
                  </a:lnTo>
                  <a:lnTo>
                    <a:pt x="423100" y="20383"/>
                  </a:lnTo>
                  <a:lnTo>
                    <a:pt x="432244" y="20383"/>
                  </a:lnTo>
                  <a:lnTo>
                    <a:pt x="435292" y="17335"/>
                  </a:lnTo>
                  <a:lnTo>
                    <a:pt x="435292" y="8191"/>
                  </a:lnTo>
                  <a:close/>
                </a:path>
                <a:path w="667385" h="100965">
                  <a:moveTo>
                    <a:pt x="487108" y="32575"/>
                  </a:moveTo>
                  <a:lnTo>
                    <a:pt x="468820" y="32575"/>
                  </a:lnTo>
                  <a:lnTo>
                    <a:pt x="468820" y="11239"/>
                  </a:lnTo>
                  <a:lnTo>
                    <a:pt x="456628" y="14287"/>
                  </a:lnTo>
                  <a:lnTo>
                    <a:pt x="456628" y="32575"/>
                  </a:lnTo>
                  <a:lnTo>
                    <a:pt x="447484" y="32575"/>
                  </a:lnTo>
                  <a:lnTo>
                    <a:pt x="447484" y="41719"/>
                  </a:lnTo>
                  <a:lnTo>
                    <a:pt x="456628" y="41719"/>
                  </a:lnTo>
                  <a:lnTo>
                    <a:pt x="456628" y="84391"/>
                  </a:lnTo>
                  <a:lnTo>
                    <a:pt x="459676" y="90487"/>
                  </a:lnTo>
                  <a:lnTo>
                    <a:pt x="462724" y="93535"/>
                  </a:lnTo>
                  <a:lnTo>
                    <a:pt x="465772" y="99631"/>
                  </a:lnTo>
                  <a:lnTo>
                    <a:pt x="487108" y="99631"/>
                  </a:lnTo>
                  <a:lnTo>
                    <a:pt x="487108" y="90487"/>
                  </a:lnTo>
                  <a:lnTo>
                    <a:pt x="471868" y="90487"/>
                  </a:lnTo>
                  <a:lnTo>
                    <a:pt x="468820" y="84391"/>
                  </a:lnTo>
                  <a:lnTo>
                    <a:pt x="468820" y="41719"/>
                  </a:lnTo>
                  <a:lnTo>
                    <a:pt x="487108" y="41719"/>
                  </a:lnTo>
                  <a:lnTo>
                    <a:pt x="487108" y="32575"/>
                  </a:lnTo>
                  <a:close/>
                </a:path>
                <a:path w="667385" h="100965">
                  <a:moveTo>
                    <a:pt x="514540" y="32575"/>
                  </a:moveTo>
                  <a:lnTo>
                    <a:pt x="502348" y="32575"/>
                  </a:lnTo>
                  <a:lnTo>
                    <a:pt x="502348" y="99631"/>
                  </a:lnTo>
                  <a:lnTo>
                    <a:pt x="514540" y="99631"/>
                  </a:lnTo>
                  <a:lnTo>
                    <a:pt x="514540" y="32575"/>
                  </a:lnTo>
                  <a:close/>
                </a:path>
                <a:path w="667385" h="100965">
                  <a:moveTo>
                    <a:pt x="514540" y="8191"/>
                  </a:moveTo>
                  <a:lnTo>
                    <a:pt x="511492" y="5143"/>
                  </a:lnTo>
                  <a:lnTo>
                    <a:pt x="502348" y="5143"/>
                  </a:lnTo>
                  <a:lnTo>
                    <a:pt x="499300" y="8191"/>
                  </a:lnTo>
                  <a:lnTo>
                    <a:pt x="499300" y="17335"/>
                  </a:lnTo>
                  <a:lnTo>
                    <a:pt x="502348" y="20383"/>
                  </a:lnTo>
                  <a:lnTo>
                    <a:pt x="511492" y="20383"/>
                  </a:lnTo>
                  <a:lnTo>
                    <a:pt x="514540" y="17335"/>
                  </a:lnTo>
                  <a:lnTo>
                    <a:pt x="514540" y="8191"/>
                  </a:lnTo>
                  <a:close/>
                </a:path>
                <a:path w="667385" h="100965">
                  <a:moveTo>
                    <a:pt x="593979" y="63055"/>
                  </a:moveTo>
                  <a:lnTo>
                    <a:pt x="591781" y="50101"/>
                  </a:lnTo>
                  <a:lnTo>
                    <a:pt x="585597" y="39433"/>
                  </a:lnTo>
                  <a:lnTo>
                    <a:pt x="581787" y="36576"/>
                  </a:lnTo>
                  <a:lnTo>
                    <a:pt x="581787" y="66103"/>
                  </a:lnTo>
                  <a:lnTo>
                    <a:pt x="580212" y="76352"/>
                  </a:lnTo>
                  <a:lnTo>
                    <a:pt x="576072" y="84010"/>
                  </a:lnTo>
                  <a:lnTo>
                    <a:pt x="570204" y="88823"/>
                  </a:lnTo>
                  <a:lnTo>
                    <a:pt x="563499" y="90487"/>
                  </a:lnTo>
                  <a:lnTo>
                    <a:pt x="555015" y="88823"/>
                  </a:lnTo>
                  <a:lnTo>
                    <a:pt x="548259" y="84010"/>
                  </a:lnTo>
                  <a:lnTo>
                    <a:pt x="543775" y="76352"/>
                  </a:lnTo>
                  <a:lnTo>
                    <a:pt x="542163" y="66103"/>
                  </a:lnTo>
                  <a:lnTo>
                    <a:pt x="543344" y="55397"/>
                  </a:lnTo>
                  <a:lnTo>
                    <a:pt x="547116" y="46672"/>
                  </a:lnTo>
                  <a:lnTo>
                    <a:pt x="553732" y="40817"/>
                  </a:lnTo>
                  <a:lnTo>
                    <a:pt x="563499" y="38671"/>
                  </a:lnTo>
                  <a:lnTo>
                    <a:pt x="571500" y="41249"/>
                  </a:lnTo>
                  <a:lnTo>
                    <a:pt x="577215" y="47815"/>
                  </a:lnTo>
                  <a:lnTo>
                    <a:pt x="580644" y="56680"/>
                  </a:lnTo>
                  <a:lnTo>
                    <a:pt x="581787" y="66103"/>
                  </a:lnTo>
                  <a:lnTo>
                    <a:pt x="581787" y="36576"/>
                  </a:lnTo>
                  <a:lnTo>
                    <a:pt x="575970" y="32194"/>
                  </a:lnTo>
                  <a:lnTo>
                    <a:pt x="563499" y="29527"/>
                  </a:lnTo>
                  <a:lnTo>
                    <a:pt x="550506" y="31813"/>
                  </a:lnTo>
                  <a:lnTo>
                    <a:pt x="539775" y="38671"/>
                  </a:lnTo>
                  <a:lnTo>
                    <a:pt x="532472" y="50101"/>
                  </a:lnTo>
                  <a:lnTo>
                    <a:pt x="529780" y="66103"/>
                  </a:lnTo>
                  <a:lnTo>
                    <a:pt x="531990" y="80352"/>
                  </a:lnTo>
                  <a:lnTo>
                    <a:pt x="538251" y="90868"/>
                  </a:lnTo>
                  <a:lnTo>
                    <a:pt x="542163" y="93510"/>
                  </a:lnTo>
                  <a:lnTo>
                    <a:pt x="547941" y="97396"/>
                  </a:lnTo>
                  <a:lnTo>
                    <a:pt x="560451" y="99631"/>
                  </a:lnTo>
                  <a:lnTo>
                    <a:pt x="573405" y="97777"/>
                  </a:lnTo>
                  <a:lnTo>
                    <a:pt x="581787" y="92951"/>
                  </a:lnTo>
                  <a:lnTo>
                    <a:pt x="584073" y="91630"/>
                  </a:lnTo>
                  <a:lnTo>
                    <a:pt x="591312" y="80352"/>
                  </a:lnTo>
                  <a:lnTo>
                    <a:pt x="593979" y="63055"/>
                  </a:lnTo>
                  <a:close/>
                </a:path>
                <a:path w="667385" h="100965">
                  <a:moveTo>
                    <a:pt x="667131" y="56959"/>
                  </a:moveTo>
                  <a:lnTo>
                    <a:pt x="665073" y="43675"/>
                  </a:lnTo>
                  <a:lnTo>
                    <a:pt x="659892" y="35242"/>
                  </a:lnTo>
                  <a:lnTo>
                    <a:pt x="652983" y="30822"/>
                  </a:lnTo>
                  <a:lnTo>
                    <a:pt x="645795" y="29527"/>
                  </a:lnTo>
                  <a:lnTo>
                    <a:pt x="637260" y="30581"/>
                  </a:lnTo>
                  <a:lnTo>
                    <a:pt x="630174" y="33337"/>
                  </a:lnTo>
                  <a:lnTo>
                    <a:pt x="624789" y="37249"/>
                  </a:lnTo>
                  <a:lnTo>
                    <a:pt x="621411" y="41719"/>
                  </a:lnTo>
                  <a:lnTo>
                    <a:pt x="621411" y="32575"/>
                  </a:lnTo>
                  <a:lnTo>
                    <a:pt x="609219" y="32575"/>
                  </a:lnTo>
                  <a:lnTo>
                    <a:pt x="609219" y="99631"/>
                  </a:lnTo>
                  <a:lnTo>
                    <a:pt x="624459" y="99631"/>
                  </a:lnTo>
                  <a:lnTo>
                    <a:pt x="624459" y="44767"/>
                  </a:lnTo>
                  <a:lnTo>
                    <a:pt x="633603" y="38671"/>
                  </a:lnTo>
                  <a:lnTo>
                    <a:pt x="639699" y="38671"/>
                  </a:lnTo>
                  <a:lnTo>
                    <a:pt x="647217" y="40297"/>
                  </a:lnTo>
                  <a:lnTo>
                    <a:pt x="651891" y="44767"/>
                  </a:lnTo>
                  <a:lnTo>
                    <a:pt x="654265" y="51536"/>
                  </a:lnTo>
                  <a:lnTo>
                    <a:pt x="654939" y="60007"/>
                  </a:lnTo>
                  <a:lnTo>
                    <a:pt x="654939" y="99631"/>
                  </a:lnTo>
                  <a:lnTo>
                    <a:pt x="667131" y="99631"/>
                  </a:lnTo>
                  <a:lnTo>
                    <a:pt x="667131" y="56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6" name="object 136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2581604" y="1447607"/>
            <a:ext cx="3089412" cy="116257"/>
          </a:xfrm>
          <a:prstGeom prst="rect">
            <a:avLst/>
          </a:prstGeom>
        </p:spPr>
      </p:pic>
      <p:sp>
        <p:nvSpPr>
          <p:cNvPr id="137" name="object 137"/>
          <p:cNvSpPr/>
          <p:nvPr/>
        </p:nvSpPr>
        <p:spPr>
          <a:xfrm>
            <a:off x="2581606" y="1630718"/>
            <a:ext cx="1159109" cy="116315"/>
          </a:xfrm>
          <a:custGeom>
            <a:avLst/>
            <a:gdLst/>
            <a:ahLst/>
            <a:cxnLst/>
            <a:rect l="l" t="t" r="r" b="b"/>
            <a:pathLst>
              <a:path w="1016635" h="128269">
                <a:moveTo>
                  <a:pt x="52006" y="2667"/>
                </a:moveTo>
                <a:lnTo>
                  <a:pt x="36576" y="2667"/>
                </a:lnTo>
                <a:lnTo>
                  <a:pt x="24384" y="24003"/>
                </a:lnTo>
                <a:lnTo>
                  <a:pt x="33528" y="24003"/>
                </a:lnTo>
                <a:lnTo>
                  <a:pt x="52006" y="2667"/>
                </a:lnTo>
                <a:close/>
              </a:path>
              <a:path w="1016635" h="128269">
                <a:moveTo>
                  <a:pt x="61150" y="63627"/>
                </a:moveTo>
                <a:lnTo>
                  <a:pt x="59855" y="53251"/>
                </a:lnTo>
                <a:lnTo>
                  <a:pt x="55410" y="42291"/>
                </a:lnTo>
                <a:lnTo>
                  <a:pt x="48958" y="35725"/>
                </a:lnTo>
                <a:lnTo>
                  <a:pt x="48958" y="60579"/>
                </a:lnTo>
                <a:lnTo>
                  <a:pt x="12192" y="60579"/>
                </a:lnTo>
                <a:lnTo>
                  <a:pt x="13335" y="53390"/>
                </a:lnTo>
                <a:lnTo>
                  <a:pt x="16764" y="46482"/>
                </a:lnTo>
                <a:lnTo>
                  <a:pt x="22479" y="41300"/>
                </a:lnTo>
                <a:lnTo>
                  <a:pt x="30480" y="39243"/>
                </a:lnTo>
                <a:lnTo>
                  <a:pt x="39865" y="41300"/>
                </a:lnTo>
                <a:lnTo>
                  <a:pt x="45504" y="46482"/>
                </a:lnTo>
                <a:lnTo>
                  <a:pt x="48234" y="53390"/>
                </a:lnTo>
                <a:lnTo>
                  <a:pt x="48958" y="60579"/>
                </a:lnTo>
                <a:lnTo>
                  <a:pt x="48958" y="35725"/>
                </a:lnTo>
                <a:lnTo>
                  <a:pt x="46913" y="33629"/>
                </a:lnTo>
                <a:lnTo>
                  <a:pt x="33528" y="30099"/>
                </a:lnTo>
                <a:lnTo>
                  <a:pt x="19278" y="33248"/>
                </a:lnTo>
                <a:lnTo>
                  <a:pt x="8763" y="41541"/>
                </a:lnTo>
                <a:lnTo>
                  <a:pt x="2235" y="53251"/>
                </a:lnTo>
                <a:lnTo>
                  <a:pt x="0" y="66675"/>
                </a:lnTo>
                <a:lnTo>
                  <a:pt x="2235" y="81508"/>
                </a:lnTo>
                <a:lnTo>
                  <a:pt x="8763" y="93141"/>
                </a:lnTo>
                <a:lnTo>
                  <a:pt x="12192" y="95605"/>
                </a:lnTo>
                <a:lnTo>
                  <a:pt x="19278" y="100736"/>
                </a:lnTo>
                <a:lnTo>
                  <a:pt x="33528" y="103441"/>
                </a:lnTo>
                <a:lnTo>
                  <a:pt x="45910" y="103441"/>
                </a:lnTo>
                <a:lnTo>
                  <a:pt x="58102" y="97345"/>
                </a:lnTo>
                <a:lnTo>
                  <a:pt x="55054" y="88201"/>
                </a:lnTo>
                <a:lnTo>
                  <a:pt x="48958" y="91249"/>
                </a:lnTo>
                <a:lnTo>
                  <a:pt x="36576" y="91249"/>
                </a:lnTo>
                <a:lnTo>
                  <a:pt x="27622" y="90068"/>
                </a:lnTo>
                <a:lnTo>
                  <a:pt x="19812" y="86283"/>
                </a:lnTo>
                <a:lnTo>
                  <a:pt x="14287" y="79603"/>
                </a:lnTo>
                <a:lnTo>
                  <a:pt x="12192" y="69723"/>
                </a:lnTo>
                <a:lnTo>
                  <a:pt x="48958" y="69723"/>
                </a:lnTo>
                <a:lnTo>
                  <a:pt x="61150" y="69723"/>
                </a:lnTo>
                <a:lnTo>
                  <a:pt x="61150" y="63627"/>
                </a:lnTo>
                <a:close/>
              </a:path>
              <a:path w="1016635" h="128269">
                <a:moveTo>
                  <a:pt x="88773" y="0"/>
                </a:moveTo>
                <a:lnTo>
                  <a:pt x="73533" y="0"/>
                </a:lnTo>
                <a:lnTo>
                  <a:pt x="73533" y="100584"/>
                </a:lnTo>
                <a:lnTo>
                  <a:pt x="88773" y="100584"/>
                </a:lnTo>
                <a:lnTo>
                  <a:pt x="88773" y="0"/>
                </a:lnTo>
                <a:close/>
              </a:path>
              <a:path w="1016635" h="128269">
                <a:moveTo>
                  <a:pt x="164782" y="63627"/>
                </a:moveTo>
                <a:lnTo>
                  <a:pt x="163449" y="53251"/>
                </a:lnTo>
                <a:lnTo>
                  <a:pt x="158686" y="42291"/>
                </a:lnTo>
                <a:lnTo>
                  <a:pt x="152590" y="36639"/>
                </a:lnTo>
                <a:lnTo>
                  <a:pt x="152590" y="60579"/>
                </a:lnTo>
                <a:lnTo>
                  <a:pt x="116014" y="60579"/>
                </a:lnTo>
                <a:lnTo>
                  <a:pt x="117157" y="53390"/>
                </a:lnTo>
                <a:lnTo>
                  <a:pt x="120586" y="46482"/>
                </a:lnTo>
                <a:lnTo>
                  <a:pt x="126301" y="41300"/>
                </a:lnTo>
                <a:lnTo>
                  <a:pt x="134302" y="39243"/>
                </a:lnTo>
                <a:lnTo>
                  <a:pt x="143586" y="41300"/>
                </a:lnTo>
                <a:lnTo>
                  <a:pt x="149161" y="46482"/>
                </a:lnTo>
                <a:lnTo>
                  <a:pt x="151866" y="53390"/>
                </a:lnTo>
                <a:lnTo>
                  <a:pt x="152590" y="60579"/>
                </a:lnTo>
                <a:lnTo>
                  <a:pt x="152590" y="36639"/>
                </a:lnTo>
                <a:lnTo>
                  <a:pt x="149352" y="33629"/>
                </a:lnTo>
                <a:lnTo>
                  <a:pt x="134302" y="30099"/>
                </a:lnTo>
                <a:lnTo>
                  <a:pt x="121818" y="33248"/>
                </a:lnTo>
                <a:lnTo>
                  <a:pt x="112204" y="41529"/>
                </a:lnTo>
                <a:lnTo>
                  <a:pt x="106006" y="53251"/>
                </a:lnTo>
                <a:lnTo>
                  <a:pt x="103822" y="66675"/>
                </a:lnTo>
                <a:lnTo>
                  <a:pt x="106057" y="81508"/>
                </a:lnTo>
                <a:lnTo>
                  <a:pt x="112585" y="93141"/>
                </a:lnTo>
                <a:lnTo>
                  <a:pt x="116014" y="95605"/>
                </a:lnTo>
                <a:lnTo>
                  <a:pt x="123101" y="100736"/>
                </a:lnTo>
                <a:lnTo>
                  <a:pt x="137350" y="103441"/>
                </a:lnTo>
                <a:lnTo>
                  <a:pt x="146494" y="103441"/>
                </a:lnTo>
                <a:lnTo>
                  <a:pt x="155638" y="100393"/>
                </a:lnTo>
                <a:lnTo>
                  <a:pt x="158686" y="97345"/>
                </a:lnTo>
                <a:lnTo>
                  <a:pt x="158686" y="88201"/>
                </a:lnTo>
                <a:lnTo>
                  <a:pt x="152590" y="91249"/>
                </a:lnTo>
                <a:lnTo>
                  <a:pt x="137350" y="91249"/>
                </a:lnTo>
                <a:lnTo>
                  <a:pt x="128866" y="90068"/>
                </a:lnTo>
                <a:lnTo>
                  <a:pt x="122110" y="86283"/>
                </a:lnTo>
                <a:lnTo>
                  <a:pt x="117627" y="79603"/>
                </a:lnTo>
                <a:lnTo>
                  <a:pt x="116014" y="69723"/>
                </a:lnTo>
                <a:lnTo>
                  <a:pt x="152590" y="69723"/>
                </a:lnTo>
                <a:lnTo>
                  <a:pt x="161734" y="69723"/>
                </a:lnTo>
                <a:lnTo>
                  <a:pt x="164782" y="66675"/>
                </a:lnTo>
                <a:lnTo>
                  <a:pt x="164782" y="63627"/>
                </a:lnTo>
                <a:close/>
              </a:path>
              <a:path w="1016635" h="128269">
                <a:moveTo>
                  <a:pt x="228981" y="36195"/>
                </a:moveTo>
                <a:lnTo>
                  <a:pt x="216789" y="30099"/>
                </a:lnTo>
                <a:lnTo>
                  <a:pt x="210502" y="30099"/>
                </a:lnTo>
                <a:lnTo>
                  <a:pt x="195783" y="32816"/>
                </a:lnTo>
                <a:lnTo>
                  <a:pt x="184213" y="40386"/>
                </a:lnTo>
                <a:lnTo>
                  <a:pt x="176631" y="51968"/>
                </a:lnTo>
                <a:lnTo>
                  <a:pt x="173926" y="66675"/>
                </a:lnTo>
                <a:lnTo>
                  <a:pt x="176161" y="81508"/>
                </a:lnTo>
                <a:lnTo>
                  <a:pt x="182689" y="93141"/>
                </a:lnTo>
                <a:lnTo>
                  <a:pt x="193205" y="100736"/>
                </a:lnTo>
                <a:lnTo>
                  <a:pt x="207454" y="103441"/>
                </a:lnTo>
                <a:lnTo>
                  <a:pt x="216789" y="103441"/>
                </a:lnTo>
                <a:lnTo>
                  <a:pt x="222885" y="100393"/>
                </a:lnTo>
                <a:lnTo>
                  <a:pt x="225933" y="97345"/>
                </a:lnTo>
                <a:lnTo>
                  <a:pt x="225933" y="88201"/>
                </a:lnTo>
                <a:lnTo>
                  <a:pt x="222885" y="91249"/>
                </a:lnTo>
                <a:lnTo>
                  <a:pt x="210502" y="91249"/>
                </a:lnTo>
                <a:lnTo>
                  <a:pt x="200253" y="89560"/>
                </a:lnTo>
                <a:lnTo>
                  <a:pt x="192582" y="84683"/>
                </a:lnTo>
                <a:lnTo>
                  <a:pt x="187782" y="76949"/>
                </a:lnTo>
                <a:lnTo>
                  <a:pt x="186118" y="66675"/>
                </a:lnTo>
                <a:lnTo>
                  <a:pt x="187782" y="56438"/>
                </a:lnTo>
                <a:lnTo>
                  <a:pt x="192595" y="48768"/>
                </a:lnTo>
                <a:lnTo>
                  <a:pt x="200253" y="43967"/>
                </a:lnTo>
                <a:lnTo>
                  <a:pt x="210502" y="42291"/>
                </a:lnTo>
                <a:lnTo>
                  <a:pt x="222885" y="42291"/>
                </a:lnTo>
                <a:lnTo>
                  <a:pt x="225933" y="45339"/>
                </a:lnTo>
                <a:lnTo>
                  <a:pt x="228981" y="36195"/>
                </a:lnTo>
                <a:close/>
              </a:path>
              <a:path w="1016635" h="128269">
                <a:moveTo>
                  <a:pt x="274701" y="33147"/>
                </a:moveTo>
                <a:lnTo>
                  <a:pt x="259461" y="33147"/>
                </a:lnTo>
                <a:lnTo>
                  <a:pt x="259461" y="14859"/>
                </a:lnTo>
                <a:lnTo>
                  <a:pt x="247269" y="17907"/>
                </a:lnTo>
                <a:lnTo>
                  <a:pt x="247269" y="33147"/>
                </a:lnTo>
                <a:lnTo>
                  <a:pt x="235077" y="33147"/>
                </a:lnTo>
                <a:lnTo>
                  <a:pt x="235077" y="42291"/>
                </a:lnTo>
                <a:lnTo>
                  <a:pt x="247269" y="42291"/>
                </a:lnTo>
                <a:lnTo>
                  <a:pt x="247269" y="94297"/>
                </a:lnTo>
                <a:lnTo>
                  <a:pt x="253365" y="100393"/>
                </a:lnTo>
                <a:lnTo>
                  <a:pt x="259461" y="103441"/>
                </a:lnTo>
                <a:lnTo>
                  <a:pt x="268605" y="103441"/>
                </a:lnTo>
                <a:lnTo>
                  <a:pt x="271653" y="100393"/>
                </a:lnTo>
                <a:lnTo>
                  <a:pt x="274701" y="100393"/>
                </a:lnTo>
                <a:lnTo>
                  <a:pt x="274701" y="91249"/>
                </a:lnTo>
                <a:lnTo>
                  <a:pt x="259461" y="91249"/>
                </a:lnTo>
                <a:lnTo>
                  <a:pt x="259461" y="42291"/>
                </a:lnTo>
                <a:lnTo>
                  <a:pt x="274701" y="42291"/>
                </a:lnTo>
                <a:lnTo>
                  <a:pt x="274701" y="33147"/>
                </a:lnTo>
                <a:close/>
              </a:path>
              <a:path w="1016635" h="128269">
                <a:moveTo>
                  <a:pt x="323469" y="33147"/>
                </a:moveTo>
                <a:lnTo>
                  <a:pt x="320421" y="30099"/>
                </a:lnTo>
                <a:lnTo>
                  <a:pt x="311277" y="30099"/>
                </a:lnTo>
                <a:lnTo>
                  <a:pt x="305181" y="36195"/>
                </a:lnTo>
                <a:lnTo>
                  <a:pt x="302133" y="45339"/>
                </a:lnTo>
                <a:lnTo>
                  <a:pt x="299085" y="45339"/>
                </a:lnTo>
                <a:lnTo>
                  <a:pt x="299085" y="33147"/>
                </a:lnTo>
                <a:lnTo>
                  <a:pt x="289941" y="33147"/>
                </a:lnTo>
                <a:lnTo>
                  <a:pt x="289941" y="100393"/>
                </a:lnTo>
                <a:lnTo>
                  <a:pt x="302133" y="100393"/>
                </a:lnTo>
                <a:lnTo>
                  <a:pt x="302133" y="57531"/>
                </a:lnTo>
                <a:lnTo>
                  <a:pt x="305181" y="48387"/>
                </a:lnTo>
                <a:lnTo>
                  <a:pt x="311277" y="42291"/>
                </a:lnTo>
                <a:lnTo>
                  <a:pt x="323469" y="42291"/>
                </a:lnTo>
                <a:lnTo>
                  <a:pt x="323469" y="33147"/>
                </a:lnTo>
                <a:close/>
              </a:path>
              <a:path w="1016635" h="128269">
                <a:moveTo>
                  <a:pt x="393763" y="66675"/>
                </a:moveTo>
                <a:lnTo>
                  <a:pt x="391566" y="51968"/>
                </a:lnTo>
                <a:lnTo>
                  <a:pt x="385356" y="40386"/>
                </a:lnTo>
                <a:lnTo>
                  <a:pt x="381571" y="37426"/>
                </a:lnTo>
                <a:lnTo>
                  <a:pt x="381571" y="66675"/>
                </a:lnTo>
                <a:lnTo>
                  <a:pt x="379958" y="77431"/>
                </a:lnTo>
                <a:lnTo>
                  <a:pt x="375754" y="86207"/>
                </a:lnTo>
                <a:lnTo>
                  <a:pt x="369836" y="92125"/>
                </a:lnTo>
                <a:lnTo>
                  <a:pt x="363093" y="94297"/>
                </a:lnTo>
                <a:lnTo>
                  <a:pt x="354609" y="92125"/>
                </a:lnTo>
                <a:lnTo>
                  <a:pt x="347840" y="86207"/>
                </a:lnTo>
                <a:lnTo>
                  <a:pt x="343369" y="77431"/>
                </a:lnTo>
                <a:lnTo>
                  <a:pt x="341757" y="66675"/>
                </a:lnTo>
                <a:lnTo>
                  <a:pt x="342938" y="57251"/>
                </a:lnTo>
                <a:lnTo>
                  <a:pt x="346710" y="48387"/>
                </a:lnTo>
                <a:lnTo>
                  <a:pt x="353326" y="41821"/>
                </a:lnTo>
                <a:lnTo>
                  <a:pt x="363093" y="39243"/>
                </a:lnTo>
                <a:lnTo>
                  <a:pt x="371119" y="41821"/>
                </a:lnTo>
                <a:lnTo>
                  <a:pt x="376897" y="48387"/>
                </a:lnTo>
                <a:lnTo>
                  <a:pt x="380390" y="57251"/>
                </a:lnTo>
                <a:lnTo>
                  <a:pt x="381571" y="66675"/>
                </a:lnTo>
                <a:lnTo>
                  <a:pt x="381571" y="37426"/>
                </a:lnTo>
                <a:lnTo>
                  <a:pt x="375678" y="32816"/>
                </a:lnTo>
                <a:lnTo>
                  <a:pt x="363093" y="30099"/>
                </a:lnTo>
                <a:lnTo>
                  <a:pt x="350139" y="32816"/>
                </a:lnTo>
                <a:lnTo>
                  <a:pt x="339471" y="40386"/>
                </a:lnTo>
                <a:lnTo>
                  <a:pt x="332232" y="51968"/>
                </a:lnTo>
                <a:lnTo>
                  <a:pt x="329565" y="66675"/>
                </a:lnTo>
                <a:lnTo>
                  <a:pt x="331749" y="81508"/>
                </a:lnTo>
                <a:lnTo>
                  <a:pt x="337947" y="93141"/>
                </a:lnTo>
                <a:lnTo>
                  <a:pt x="341757" y="96139"/>
                </a:lnTo>
                <a:lnTo>
                  <a:pt x="347560" y="100736"/>
                </a:lnTo>
                <a:lnTo>
                  <a:pt x="360045" y="103441"/>
                </a:lnTo>
                <a:lnTo>
                  <a:pt x="373024" y="101155"/>
                </a:lnTo>
                <a:lnTo>
                  <a:pt x="381571" y="95681"/>
                </a:lnTo>
                <a:lnTo>
                  <a:pt x="383755" y="94284"/>
                </a:lnTo>
                <a:lnTo>
                  <a:pt x="391058" y="82791"/>
                </a:lnTo>
                <a:lnTo>
                  <a:pt x="393763" y="66675"/>
                </a:lnTo>
                <a:close/>
              </a:path>
              <a:path w="1016635" h="128269">
                <a:moveTo>
                  <a:pt x="442531" y="33147"/>
                </a:moveTo>
                <a:lnTo>
                  <a:pt x="424243" y="33147"/>
                </a:lnTo>
                <a:lnTo>
                  <a:pt x="424243" y="14859"/>
                </a:lnTo>
                <a:lnTo>
                  <a:pt x="412051" y="17907"/>
                </a:lnTo>
                <a:lnTo>
                  <a:pt x="412051" y="33147"/>
                </a:lnTo>
                <a:lnTo>
                  <a:pt x="402907" y="33147"/>
                </a:lnTo>
                <a:lnTo>
                  <a:pt x="402907" y="42291"/>
                </a:lnTo>
                <a:lnTo>
                  <a:pt x="412051" y="42291"/>
                </a:lnTo>
                <a:lnTo>
                  <a:pt x="412051" y="88201"/>
                </a:lnTo>
                <a:lnTo>
                  <a:pt x="415099" y="94297"/>
                </a:lnTo>
                <a:lnTo>
                  <a:pt x="424243" y="103441"/>
                </a:lnTo>
                <a:lnTo>
                  <a:pt x="436435" y="103441"/>
                </a:lnTo>
                <a:lnTo>
                  <a:pt x="439483" y="100393"/>
                </a:lnTo>
                <a:lnTo>
                  <a:pt x="442531" y="100393"/>
                </a:lnTo>
                <a:lnTo>
                  <a:pt x="442531" y="91249"/>
                </a:lnTo>
                <a:lnTo>
                  <a:pt x="427291" y="91249"/>
                </a:lnTo>
                <a:lnTo>
                  <a:pt x="424243" y="88201"/>
                </a:lnTo>
                <a:lnTo>
                  <a:pt x="424243" y="42291"/>
                </a:lnTo>
                <a:lnTo>
                  <a:pt x="442531" y="42291"/>
                </a:lnTo>
                <a:lnTo>
                  <a:pt x="442531" y="33147"/>
                </a:lnTo>
                <a:close/>
              </a:path>
              <a:path w="1016635" h="128269">
                <a:moveTo>
                  <a:pt x="509587" y="63627"/>
                </a:moveTo>
                <a:lnTo>
                  <a:pt x="508723" y="53251"/>
                </a:lnTo>
                <a:lnTo>
                  <a:pt x="505015" y="42291"/>
                </a:lnTo>
                <a:lnTo>
                  <a:pt x="500443" y="37528"/>
                </a:lnTo>
                <a:lnTo>
                  <a:pt x="500443" y="60579"/>
                </a:lnTo>
                <a:lnTo>
                  <a:pt x="463867" y="60579"/>
                </a:lnTo>
                <a:lnTo>
                  <a:pt x="465010" y="53390"/>
                </a:lnTo>
                <a:lnTo>
                  <a:pt x="468439" y="46482"/>
                </a:lnTo>
                <a:lnTo>
                  <a:pt x="474154" y="41300"/>
                </a:lnTo>
                <a:lnTo>
                  <a:pt x="482155" y="39243"/>
                </a:lnTo>
                <a:lnTo>
                  <a:pt x="490156" y="41300"/>
                </a:lnTo>
                <a:lnTo>
                  <a:pt x="495858" y="46482"/>
                </a:lnTo>
                <a:lnTo>
                  <a:pt x="499300" y="53390"/>
                </a:lnTo>
                <a:lnTo>
                  <a:pt x="500443" y="60579"/>
                </a:lnTo>
                <a:lnTo>
                  <a:pt x="500443" y="37528"/>
                </a:lnTo>
                <a:lnTo>
                  <a:pt x="496722" y="33629"/>
                </a:lnTo>
                <a:lnTo>
                  <a:pt x="482155" y="30099"/>
                </a:lnTo>
                <a:lnTo>
                  <a:pt x="469671" y="33248"/>
                </a:lnTo>
                <a:lnTo>
                  <a:pt x="460057" y="41529"/>
                </a:lnTo>
                <a:lnTo>
                  <a:pt x="453859" y="53251"/>
                </a:lnTo>
                <a:lnTo>
                  <a:pt x="451675" y="66675"/>
                </a:lnTo>
                <a:lnTo>
                  <a:pt x="453910" y="81508"/>
                </a:lnTo>
                <a:lnTo>
                  <a:pt x="460438" y="93141"/>
                </a:lnTo>
                <a:lnTo>
                  <a:pt x="463867" y="95605"/>
                </a:lnTo>
                <a:lnTo>
                  <a:pt x="470954" y="100736"/>
                </a:lnTo>
                <a:lnTo>
                  <a:pt x="485203" y="103441"/>
                </a:lnTo>
                <a:lnTo>
                  <a:pt x="494347" y="103441"/>
                </a:lnTo>
                <a:lnTo>
                  <a:pt x="503491" y="100393"/>
                </a:lnTo>
                <a:lnTo>
                  <a:pt x="506539" y="97345"/>
                </a:lnTo>
                <a:lnTo>
                  <a:pt x="503491" y="88201"/>
                </a:lnTo>
                <a:lnTo>
                  <a:pt x="500443" y="91249"/>
                </a:lnTo>
                <a:lnTo>
                  <a:pt x="485203" y="91249"/>
                </a:lnTo>
                <a:lnTo>
                  <a:pt x="476719" y="90068"/>
                </a:lnTo>
                <a:lnTo>
                  <a:pt x="469963" y="86283"/>
                </a:lnTo>
                <a:lnTo>
                  <a:pt x="465480" y="79603"/>
                </a:lnTo>
                <a:lnTo>
                  <a:pt x="463867" y="69723"/>
                </a:lnTo>
                <a:lnTo>
                  <a:pt x="500443" y="69723"/>
                </a:lnTo>
                <a:lnTo>
                  <a:pt x="509587" y="69723"/>
                </a:lnTo>
                <a:lnTo>
                  <a:pt x="509587" y="63627"/>
                </a:lnTo>
                <a:close/>
              </a:path>
              <a:path w="1016635" h="128269">
                <a:moveTo>
                  <a:pt x="573786" y="36195"/>
                </a:moveTo>
                <a:lnTo>
                  <a:pt x="570738" y="33147"/>
                </a:lnTo>
                <a:lnTo>
                  <a:pt x="564642" y="30099"/>
                </a:lnTo>
                <a:lnTo>
                  <a:pt x="558546" y="30099"/>
                </a:lnTo>
                <a:lnTo>
                  <a:pt x="542429" y="32816"/>
                </a:lnTo>
                <a:lnTo>
                  <a:pt x="530936" y="40386"/>
                </a:lnTo>
                <a:lnTo>
                  <a:pt x="524065" y="51968"/>
                </a:lnTo>
                <a:lnTo>
                  <a:pt x="521779" y="66675"/>
                </a:lnTo>
                <a:lnTo>
                  <a:pt x="524014" y="81508"/>
                </a:lnTo>
                <a:lnTo>
                  <a:pt x="530555" y="93141"/>
                </a:lnTo>
                <a:lnTo>
                  <a:pt x="541147" y="100736"/>
                </a:lnTo>
                <a:lnTo>
                  <a:pt x="555498" y="103441"/>
                </a:lnTo>
                <a:lnTo>
                  <a:pt x="564642" y="103441"/>
                </a:lnTo>
                <a:lnTo>
                  <a:pt x="570738" y="100393"/>
                </a:lnTo>
                <a:lnTo>
                  <a:pt x="573786" y="97345"/>
                </a:lnTo>
                <a:lnTo>
                  <a:pt x="573786" y="88201"/>
                </a:lnTo>
                <a:lnTo>
                  <a:pt x="567690" y="91249"/>
                </a:lnTo>
                <a:lnTo>
                  <a:pt x="558546" y="91249"/>
                </a:lnTo>
                <a:lnTo>
                  <a:pt x="548195" y="89560"/>
                </a:lnTo>
                <a:lnTo>
                  <a:pt x="540461" y="84683"/>
                </a:lnTo>
                <a:lnTo>
                  <a:pt x="535635" y="76949"/>
                </a:lnTo>
                <a:lnTo>
                  <a:pt x="533971" y="66675"/>
                </a:lnTo>
                <a:lnTo>
                  <a:pt x="535635" y="56438"/>
                </a:lnTo>
                <a:lnTo>
                  <a:pt x="540461" y="48768"/>
                </a:lnTo>
                <a:lnTo>
                  <a:pt x="548195" y="43967"/>
                </a:lnTo>
                <a:lnTo>
                  <a:pt x="558546" y="42291"/>
                </a:lnTo>
                <a:lnTo>
                  <a:pt x="567690" y="42291"/>
                </a:lnTo>
                <a:lnTo>
                  <a:pt x="570738" y="45339"/>
                </a:lnTo>
                <a:lnTo>
                  <a:pt x="573786" y="36195"/>
                </a:lnTo>
                <a:close/>
              </a:path>
              <a:path w="1016635" h="128269">
                <a:moveTo>
                  <a:pt x="646938" y="60579"/>
                </a:moveTo>
                <a:lnTo>
                  <a:pt x="644410" y="45529"/>
                </a:lnTo>
                <a:lnTo>
                  <a:pt x="638175" y="36195"/>
                </a:lnTo>
                <a:lnTo>
                  <a:pt x="630212" y="31432"/>
                </a:lnTo>
                <a:lnTo>
                  <a:pt x="622554" y="30099"/>
                </a:lnTo>
                <a:lnTo>
                  <a:pt x="619506" y="30099"/>
                </a:lnTo>
                <a:lnTo>
                  <a:pt x="613410" y="33147"/>
                </a:lnTo>
                <a:lnTo>
                  <a:pt x="610362" y="36195"/>
                </a:lnTo>
                <a:lnTo>
                  <a:pt x="607314" y="36195"/>
                </a:lnTo>
                <a:lnTo>
                  <a:pt x="601218" y="42291"/>
                </a:lnTo>
                <a:lnTo>
                  <a:pt x="601218" y="2667"/>
                </a:lnTo>
                <a:lnTo>
                  <a:pt x="589026" y="2667"/>
                </a:lnTo>
                <a:lnTo>
                  <a:pt x="589026" y="100393"/>
                </a:lnTo>
                <a:lnTo>
                  <a:pt x="601218" y="100393"/>
                </a:lnTo>
                <a:lnTo>
                  <a:pt x="601218" y="54483"/>
                </a:lnTo>
                <a:lnTo>
                  <a:pt x="604266" y="48387"/>
                </a:lnTo>
                <a:lnTo>
                  <a:pt x="610362" y="42291"/>
                </a:lnTo>
                <a:lnTo>
                  <a:pt x="628650" y="42291"/>
                </a:lnTo>
                <a:lnTo>
                  <a:pt x="634746" y="51435"/>
                </a:lnTo>
                <a:lnTo>
                  <a:pt x="634746" y="100393"/>
                </a:lnTo>
                <a:lnTo>
                  <a:pt x="646938" y="100393"/>
                </a:lnTo>
                <a:lnTo>
                  <a:pt x="646938" y="60579"/>
                </a:lnTo>
                <a:close/>
              </a:path>
              <a:path w="1016635" h="128269">
                <a:moveTo>
                  <a:pt x="723328" y="60579"/>
                </a:moveTo>
                <a:lnTo>
                  <a:pt x="721194" y="45529"/>
                </a:lnTo>
                <a:lnTo>
                  <a:pt x="715606" y="36195"/>
                </a:lnTo>
                <a:lnTo>
                  <a:pt x="707732" y="31432"/>
                </a:lnTo>
                <a:lnTo>
                  <a:pt x="698754" y="30099"/>
                </a:lnTo>
                <a:lnTo>
                  <a:pt x="691984" y="31203"/>
                </a:lnTo>
                <a:lnTo>
                  <a:pt x="685800" y="34290"/>
                </a:lnTo>
                <a:lnTo>
                  <a:pt x="680745" y="39103"/>
                </a:lnTo>
                <a:lnTo>
                  <a:pt x="677418" y="45339"/>
                </a:lnTo>
                <a:lnTo>
                  <a:pt x="677418" y="33147"/>
                </a:lnTo>
                <a:lnTo>
                  <a:pt x="665226" y="33147"/>
                </a:lnTo>
                <a:lnTo>
                  <a:pt x="665226" y="100393"/>
                </a:lnTo>
                <a:lnTo>
                  <a:pt x="677418" y="100393"/>
                </a:lnTo>
                <a:lnTo>
                  <a:pt x="677418" y="57531"/>
                </a:lnTo>
                <a:lnTo>
                  <a:pt x="680466" y="54483"/>
                </a:lnTo>
                <a:lnTo>
                  <a:pt x="680466" y="48387"/>
                </a:lnTo>
                <a:lnTo>
                  <a:pt x="686562" y="42291"/>
                </a:lnTo>
                <a:lnTo>
                  <a:pt x="707898" y="42291"/>
                </a:lnTo>
                <a:lnTo>
                  <a:pt x="710946" y="51435"/>
                </a:lnTo>
                <a:lnTo>
                  <a:pt x="710946" y="100393"/>
                </a:lnTo>
                <a:lnTo>
                  <a:pt x="723328" y="100393"/>
                </a:lnTo>
                <a:lnTo>
                  <a:pt x="723328" y="60579"/>
                </a:lnTo>
                <a:close/>
              </a:path>
              <a:path w="1016635" h="128269">
                <a:moveTo>
                  <a:pt x="756856" y="33147"/>
                </a:moveTo>
                <a:lnTo>
                  <a:pt x="744664" y="33147"/>
                </a:lnTo>
                <a:lnTo>
                  <a:pt x="744664" y="100393"/>
                </a:lnTo>
                <a:lnTo>
                  <a:pt x="756856" y="100393"/>
                </a:lnTo>
                <a:lnTo>
                  <a:pt x="756856" y="33147"/>
                </a:lnTo>
                <a:close/>
              </a:path>
              <a:path w="1016635" h="128269">
                <a:moveTo>
                  <a:pt x="756856" y="8763"/>
                </a:moveTo>
                <a:lnTo>
                  <a:pt x="753808" y="5715"/>
                </a:lnTo>
                <a:lnTo>
                  <a:pt x="744664" y="5715"/>
                </a:lnTo>
                <a:lnTo>
                  <a:pt x="741616" y="8763"/>
                </a:lnTo>
                <a:lnTo>
                  <a:pt x="741616" y="17907"/>
                </a:lnTo>
                <a:lnTo>
                  <a:pt x="744664" y="20955"/>
                </a:lnTo>
                <a:lnTo>
                  <a:pt x="753808" y="20955"/>
                </a:lnTo>
                <a:lnTo>
                  <a:pt x="756856" y="17907"/>
                </a:lnTo>
                <a:lnTo>
                  <a:pt x="756856" y="8763"/>
                </a:lnTo>
                <a:close/>
              </a:path>
              <a:path w="1016635" h="128269">
                <a:moveTo>
                  <a:pt x="836104" y="33147"/>
                </a:moveTo>
                <a:lnTo>
                  <a:pt x="823912" y="33147"/>
                </a:lnTo>
                <a:lnTo>
                  <a:pt x="823912" y="42291"/>
                </a:lnTo>
                <a:lnTo>
                  <a:pt x="823912" y="57531"/>
                </a:lnTo>
                <a:lnTo>
                  <a:pt x="823912" y="75819"/>
                </a:lnTo>
                <a:lnTo>
                  <a:pt x="820864" y="78867"/>
                </a:lnTo>
                <a:lnTo>
                  <a:pt x="817816" y="88201"/>
                </a:lnTo>
                <a:lnTo>
                  <a:pt x="811720" y="91249"/>
                </a:lnTo>
                <a:lnTo>
                  <a:pt x="805624" y="91249"/>
                </a:lnTo>
                <a:lnTo>
                  <a:pt x="795858" y="89560"/>
                </a:lnTo>
                <a:lnTo>
                  <a:pt x="789241" y="84683"/>
                </a:lnTo>
                <a:lnTo>
                  <a:pt x="785469" y="76949"/>
                </a:lnTo>
                <a:lnTo>
                  <a:pt x="784288" y="66675"/>
                </a:lnTo>
                <a:lnTo>
                  <a:pt x="785901" y="56438"/>
                </a:lnTo>
                <a:lnTo>
                  <a:pt x="790371" y="48768"/>
                </a:lnTo>
                <a:lnTo>
                  <a:pt x="797140" y="43967"/>
                </a:lnTo>
                <a:lnTo>
                  <a:pt x="805624" y="42291"/>
                </a:lnTo>
                <a:lnTo>
                  <a:pt x="814768" y="42291"/>
                </a:lnTo>
                <a:lnTo>
                  <a:pt x="820864" y="48387"/>
                </a:lnTo>
                <a:lnTo>
                  <a:pt x="820864" y="54483"/>
                </a:lnTo>
                <a:lnTo>
                  <a:pt x="823912" y="57531"/>
                </a:lnTo>
                <a:lnTo>
                  <a:pt x="823912" y="42291"/>
                </a:lnTo>
                <a:lnTo>
                  <a:pt x="820864" y="36195"/>
                </a:lnTo>
                <a:lnTo>
                  <a:pt x="811720" y="30099"/>
                </a:lnTo>
                <a:lnTo>
                  <a:pt x="802576" y="30099"/>
                </a:lnTo>
                <a:lnTo>
                  <a:pt x="791375" y="32385"/>
                </a:lnTo>
                <a:lnTo>
                  <a:pt x="781621" y="39243"/>
                </a:lnTo>
                <a:lnTo>
                  <a:pt x="774712" y="50673"/>
                </a:lnTo>
                <a:lnTo>
                  <a:pt x="772096" y="66675"/>
                </a:lnTo>
                <a:lnTo>
                  <a:pt x="774230" y="81508"/>
                </a:lnTo>
                <a:lnTo>
                  <a:pt x="780097" y="93141"/>
                </a:lnTo>
                <a:lnTo>
                  <a:pt x="784288" y="96786"/>
                </a:lnTo>
                <a:lnTo>
                  <a:pt x="788809" y="100736"/>
                </a:lnTo>
                <a:lnTo>
                  <a:pt x="799528" y="103441"/>
                </a:lnTo>
                <a:lnTo>
                  <a:pt x="807618" y="102400"/>
                </a:lnTo>
                <a:lnTo>
                  <a:pt x="814006" y="99631"/>
                </a:lnTo>
                <a:lnTo>
                  <a:pt x="819238" y="95732"/>
                </a:lnTo>
                <a:lnTo>
                  <a:pt x="823912" y="91249"/>
                </a:lnTo>
                <a:lnTo>
                  <a:pt x="823912" y="127825"/>
                </a:lnTo>
                <a:lnTo>
                  <a:pt x="836104" y="127825"/>
                </a:lnTo>
                <a:lnTo>
                  <a:pt x="836104" y="33147"/>
                </a:lnTo>
                <a:close/>
              </a:path>
              <a:path w="1016635" h="128269">
                <a:moveTo>
                  <a:pt x="912495" y="33147"/>
                </a:moveTo>
                <a:lnTo>
                  <a:pt x="900303" y="33147"/>
                </a:lnTo>
                <a:lnTo>
                  <a:pt x="900303" y="81915"/>
                </a:lnTo>
                <a:lnTo>
                  <a:pt x="897255" y="85153"/>
                </a:lnTo>
                <a:lnTo>
                  <a:pt x="891159" y="91249"/>
                </a:lnTo>
                <a:lnTo>
                  <a:pt x="881824" y="91249"/>
                </a:lnTo>
                <a:lnTo>
                  <a:pt x="875576" y="89611"/>
                </a:lnTo>
                <a:lnTo>
                  <a:pt x="870775" y="85064"/>
                </a:lnTo>
                <a:lnTo>
                  <a:pt x="867676" y="78232"/>
                </a:lnTo>
                <a:lnTo>
                  <a:pt x="866584" y="69723"/>
                </a:lnTo>
                <a:lnTo>
                  <a:pt x="866584" y="33147"/>
                </a:lnTo>
                <a:lnTo>
                  <a:pt x="854392" y="33147"/>
                </a:lnTo>
                <a:lnTo>
                  <a:pt x="854392" y="72771"/>
                </a:lnTo>
                <a:lnTo>
                  <a:pt x="856488" y="87934"/>
                </a:lnTo>
                <a:lnTo>
                  <a:pt x="862012" y="97332"/>
                </a:lnTo>
                <a:lnTo>
                  <a:pt x="869823" y="102108"/>
                </a:lnTo>
                <a:lnTo>
                  <a:pt x="878776" y="103441"/>
                </a:lnTo>
                <a:lnTo>
                  <a:pt x="886929" y="101917"/>
                </a:lnTo>
                <a:lnTo>
                  <a:pt x="893038" y="98107"/>
                </a:lnTo>
                <a:lnTo>
                  <a:pt x="897394" y="93154"/>
                </a:lnTo>
                <a:lnTo>
                  <a:pt x="900303" y="88201"/>
                </a:lnTo>
                <a:lnTo>
                  <a:pt x="903351" y="100393"/>
                </a:lnTo>
                <a:lnTo>
                  <a:pt x="912495" y="100393"/>
                </a:lnTo>
                <a:lnTo>
                  <a:pt x="912495" y="33147"/>
                </a:lnTo>
                <a:close/>
              </a:path>
              <a:path w="1016635" h="128269">
                <a:moveTo>
                  <a:pt x="988695" y="63627"/>
                </a:moveTo>
                <a:lnTo>
                  <a:pt x="987348" y="53251"/>
                </a:lnTo>
                <a:lnTo>
                  <a:pt x="982599" y="42291"/>
                </a:lnTo>
                <a:lnTo>
                  <a:pt x="976503" y="36639"/>
                </a:lnTo>
                <a:lnTo>
                  <a:pt x="976503" y="60579"/>
                </a:lnTo>
                <a:lnTo>
                  <a:pt x="939927" y="60579"/>
                </a:lnTo>
                <a:lnTo>
                  <a:pt x="941070" y="53390"/>
                </a:lnTo>
                <a:lnTo>
                  <a:pt x="944499" y="46482"/>
                </a:lnTo>
                <a:lnTo>
                  <a:pt x="950214" y="41300"/>
                </a:lnTo>
                <a:lnTo>
                  <a:pt x="958215" y="39243"/>
                </a:lnTo>
                <a:lnTo>
                  <a:pt x="967498" y="41300"/>
                </a:lnTo>
                <a:lnTo>
                  <a:pt x="973074" y="46482"/>
                </a:lnTo>
                <a:lnTo>
                  <a:pt x="975779" y="53390"/>
                </a:lnTo>
                <a:lnTo>
                  <a:pt x="976503" y="60579"/>
                </a:lnTo>
                <a:lnTo>
                  <a:pt x="976503" y="36639"/>
                </a:lnTo>
                <a:lnTo>
                  <a:pt x="973264" y="33629"/>
                </a:lnTo>
                <a:lnTo>
                  <a:pt x="958215" y="30099"/>
                </a:lnTo>
                <a:lnTo>
                  <a:pt x="945730" y="33248"/>
                </a:lnTo>
                <a:lnTo>
                  <a:pt x="936117" y="41529"/>
                </a:lnTo>
                <a:lnTo>
                  <a:pt x="929919" y="53251"/>
                </a:lnTo>
                <a:lnTo>
                  <a:pt x="927735" y="66675"/>
                </a:lnTo>
                <a:lnTo>
                  <a:pt x="929970" y="81508"/>
                </a:lnTo>
                <a:lnTo>
                  <a:pt x="936498" y="93141"/>
                </a:lnTo>
                <a:lnTo>
                  <a:pt x="939927" y="95605"/>
                </a:lnTo>
                <a:lnTo>
                  <a:pt x="947013" y="100736"/>
                </a:lnTo>
                <a:lnTo>
                  <a:pt x="961263" y="103441"/>
                </a:lnTo>
                <a:lnTo>
                  <a:pt x="970407" y="103441"/>
                </a:lnTo>
                <a:lnTo>
                  <a:pt x="979551" y="100393"/>
                </a:lnTo>
                <a:lnTo>
                  <a:pt x="982599" y="97345"/>
                </a:lnTo>
                <a:lnTo>
                  <a:pt x="982599" y="88201"/>
                </a:lnTo>
                <a:lnTo>
                  <a:pt x="976503" y="91249"/>
                </a:lnTo>
                <a:lnTo>
                  <a:pt x="961263" y="91249"/>
                </a:lnTo>
                <a:lnTo>
                  <a:pt x="952779" y="90068"/>
                </a:lnTo>
                <a:lnTo>
                  <a:pt x="946023" y="86283"/>
                </a:lnTo>
                <a:lnTo>
                  <a:pt x="941539" y="79603"/>
                </a:lnTo>
                <a:lnTo>
                  <a:pt x="939927" y="69723"/>
                </a:lnTo>
                <a:lnTo>
                  <a:pt x="976503" y="69723"/>
                </a:lnTo>
                <a:lnTo>
                  <a:pt x="985647" y="69723"/>
                </a:lnTo>
                <a:lnTo>
                  <a:pt x="985647" y="66675"/>
                </a:lnTo>
                <a:lnTo>
                  <a:pt x="988695" y="66675"/>
                </a:lnTo>
                <a:lnTo>
                  <a:pt x="988695" y="63627"/>
                </a:lnTo>
                <a:close/>
              </a:path>
              <a:path w="1016635" h="128269">
                <a:moveTo>
                  <a:pt x="1016127" y="81915"/>
                </a:moveTo>
                <a:lnTo>
                  <a:pt x="1000887" y="85153"/>
                </a:lnTo>
                <a:lnTo>
                  <a:pt x="999883" y="92964"/>
                </a:lnTo>
                <a:lnTo>
                  <a:pt x="997445" y="101917"/>
                </a:lnTo>
                <a:lnTo>
                  <a:pt x="994448" y="110871"/>
                </a:lnTo>
                <a:lnTo>
                  <a:pt x="991743" y="118681"/>
                </a:lnTo>
                <a:lnTo>
                  <a:pt x="1000887" y="115633"/>
                </a:lnTo>
                <a:lnTo>
                  <a:pt x="1005408" y="109537"/>
                </a:lnTo>
                <a:lnTo>
                  <a:pt x="1009650" y="101142"/>
                </a:lnTo>
                <a:lnTo>
                  <a:pt x="1013307" y="91554"/>
                </a:lnTo>
                <a:lnTo>
                  <a:pt x="1016127" y="819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8" name="object 138"/>
          <p:cNvGrpSpPr/>
          <p:nvPr/>
        </p:nvGrpSpPr>
        <p:grpSpPr>
          <a:xfrm>
            <a:off x="3851557" y="1635901"/>
            <a:ext cx="849241" cy="111133"/>
            <a:chOff x="3378136" y="1804035"/>
            <a:chExt cx="744855" cy="122555"/>
          </a:xfrm>
        </p:grpSpPr>
        <p:sp>
          <p:nvSpPr>
            <p:cNvPr id="139" name="object 139"/>
            <p:cNvSpPr/>
            <p:nvPr/>
          </p:nvSpPr>
          <p:spPr>
            <a:xfrm>
              <a:off x="3378136" y="1804034"/>
              <a:ext cx="592455" cy="122555"/>
            </a:xfrm>
            <a:custGeom>
              <a:avLst/>
              <a:gdLst/>
              <a:ahLst/>
              <a:cxnLst/>
              <a:rect l="l" t="t" r="r" b="b"/>
              <a:pathLst>
                <a:path w="592454" h="122555">
                  <a:moveTo>
                    <a:pt x="51816" y="51816"/>
                  </a:moveTo>
                  <a:lnTo>
                    <a:pt x="50571" y="42392"/>
                  </a:lnTo>
                  <a:lnTo>
                    <a:pt x="46482" y="33528"/>
                  </a:lnTo>
                  <a:lnTo>
                    <a:pt x="38950" y="26962"/>
                  </a:lnTo>
                  <a:lnTo>
                    <a:pt x="27432" y="24384"/>
                  </a:lnTo>
                  <a:lnTo>
                    <a:pt x="18288" y="24384"/>
                  </a:lnTo>
                  <a:lnTo>
                    <a:pt x="9144" y="27432"/>
                  </a:lnTo>
                  <a:lnTo>
                    <a:pt x="3048" y="30480"/>
                  </a:lnTo>
                  <a:lnTo>
                    <a:pt x="6096" y="39624"/>
                  </a:lnTo>
                  <a:lnTo>
                    <a:pt x="18288" y="33528"/>
                  </a:lnTo>
                  <a:lnTo>
                    <a:pt x="36576" y="33528"/>
                  </a:lnTo>
                  <a:lnTo>
                    <a:pt x="39624" y="45720"/>
                  </a:lnTo>
                  <a:lnTo>
                    <a:pt x="39624" y="51816"/>
                  </a:lnTo>
                  <a:lnTo>
                    <a:pt x="39624" y="60960"/>
                  </a:lnTo>
                  <a:lnTo>
                    <a:pt x="39624" y="76200"/>
                  </a:lnTo>
                  <a:lnTo>
                    <a:pt x="36576" y="82486"/>
                  </a:lnTo>
                  <a:lnTo>
                    <a:pt x="30480" y="88582"/>
                  </a:lnTo>
                  <a:lnTo>
                    <a:pt x="15240" y="88582"/>
                  </a:lnTo>
                  <a:lnTo>
                    <a:pt x="12192" y="82486"/>
                  </a:lnTo>
                  <a:lnTo>
                    <a:pt x="12192" y="76200"/>
                  </a:lnTo>
                  <a:lnTo>
                    <a:pt x="14757" y="67398"/>
                  </a:lnTo>
                  <a:lnTo>
                    <a:pt x="21336" y="62865"/>
                  </a:lnTo>
                  <a:lnTo>
                    <a:pt x="30187" y="61201"/>
                  </a:lnTo>
                  <a:lnTo>
                    <a:pt x="39624" y="60960"/>
                  </a:lnTo>
                  <a:lnTo>
                    <a:pt x="39624" y="51816"/>
                  </a:lnTo>
                  <a:lnTo>
                    <a:pt x="21856" y="53492"/>
                  </a:lnTo>
                  <a:lnTo>
                    <a:pt x="9512" y="58293"/>
                  </a:lnTo>
                  <a:lnTo>
                    <a:pt x="2324" y="65963"/>
                  </a:lnTo>
                  <a:lnTo>
                    <a:pt x="0" y="76200"/>
                  </a:lnTo>
                  <a:lnTo>
                    <a:pt x="1143" y="83502"/>
                  </a:lnTo>
                  <a:lnTo>
                    <a:pt x="4572" y="90474"/>
                  </a:lnTo>
                  <a:lnTo>
                    <a:pt x="10287" y="95681"/>
                  </a:lnTo>
                  <a:lnTo>
                    <a:pt x="12192" y="96164"/>
                  </a:lnTo>
                  <a:lnTo>
                    <a:pt x="18288" y="97726"/>
                  </a:lnTo>
                  <a:lnTo>
                    <a:pt x="30480" y="97726"/>
                  </a:lnTo>
                  <a:lnTo>
                    <a:pt x="36576" y="91630"/>
                  </a:lnTo>
                  <a:lnTo>
                    <a:pt x="39624" y="85534"/>
                  </a:lnTo>
                  <a:lnTo>
                    <a:pt x="42672" y="94678"/>
                  </a:lnTo>
                  <a:lnTo>
                    <a:pt x="51816" y="94678"/>
                  </a:lnTo>
                  <a:lnTo>
                    <a:pt x="51816" y="51816"/>
                  </a:lnTo>
                  <a:close/>
                </a:path>
                <a:path w="592454" h="122555">
                  <a:moveTo>
                    <a:pt x="128206" y="27432"/>
                  </a:moveTo>
                  <a:lnTo>
                    <a:pt x="116014" y="27432"/>
                  </a:lnTo>
                  <a:lnTo>
                    <a:pt x="116014" y="76200"/>
                  </a:lnTo>
                  <a:lnTo>
                    <a:pt x="106680" y="85534"/>
                  </a:lnTo>
                  <a:lnTo>
                    <a:pt x="97536" y="85534"/>
                  </a:lnTo>
                  <a:lnTo>
                    <a:pt x="91287" y="83896"/>
                  </a:lnTo>
                  <a:lnTo>
                    <a:pt x="86487" y="79349"/>
                  </a:lnTo>
                  <a:lnTo>
                    <a:pt x="83388" y="72517"/>
                  </a:lnTo>
                  <a:lnTo>
                    <a:pt x="82296" y="64008"/>
                  </a:lnTo>
                  <a:lnTo>
                    <a:pt x="82296" y="27432"/>
                  </a:lnTo>
                  <a:lnTo>
                    <a:pt x="70104" y="27432"/>
                  </a:lnTo>
                  <a:lnTo>
                    <a:pt x="70104" y="67056"/>
                  </a:lnTo>
                  <a:lnTo>
                    <a:pt x="72199" y="82219"/>
                  </a:lnTo>
                  <a:lnTo>
                    <a:pt x="77724" y="91617"/>
                  </a:lnTo>
                  <a:lnTo>
                    <a:pt x="85534" y="96393"/>
                  </a:lnTo>
                  <a:lnTo>
                    <a:pt x="94488" y="97726"/>
                  </a:lnTo>
                  <a:lnTo>
                    <a:pt x="102527" y="96202"/>
                  </a:lnTo>
                  <a:lnTo>
                    <a:pt x="108597" y="92392"/>
                  </a:lnTo>
                  <a:lnTo>
                    <a:pt x="112991" y="87439"/>
                  </a:lnTo>
                  <a:lnTo>
                    <a:pt x="116014" y="82486"/>
                  </a:lnTo>
                  <a:lnTo>
                    <a:pt x="119062" y="94678"/>
                  </a:lnTo>
                  <a:lnTo>
                    <a:pt x="128206" y="94678"/>
                  </a:lnTo>
                  <a:lnTo>
                    <a:pt x="128206" y="27432"/>
                  </a:lnTo>
                  <a:close/>
                </a:path>
                <a:path w="592454" h="122555">
                  <a:moveTo>
                    <a:pt x="180022" y="27432"/>
                  </a:moveTo>
                  <a:lnTo>
                    <a:pt x="164782" y="27432"/>
                  </a:lnTo>
                  <a:lnTo>
                    <a:pt x="164782" y="9144"/>
                  </a:lnTo>
                  <a:lnTo>
                    <a:pt x="152590" y="12192"/>
                  </a:lnTo>
                  <a:lnTo>
                    <a:pt x="152590" y="27432"/>
                  </a:lnTo>
                  <a:lnTo>
                    <a:pt x="140398" y="27432"/>
                  </a:lnTo>
                  <a:lnTo>
                    <a:pt x="140398" y="36576"/>
                  </a:lnTo>
                  <a:lnTo>
                    <a:pt x="152590" y="36576"/>
                  </a:lnTo>
                  <a:lnTo>
                    <a:pt x="152590" y="88582"/>
                  </a:lnTo>
                  <a:lnTo>
                    <a:pt x="158686" y="94678"/>
                  </a:lnTo>
                  <a:lnTo>
                    <a:pt x="164782" y="97726"/>
                  </a:lnTo>
                  <a:lnTo>
                    <a:pt x="173926" y="97726"/>
                  </a:lnTo>
                  <a:lnTo>
                    <a:pt x="176974" y="94678"/>
                  </a:lnTo>
                  <a:lnTo>
                    <a:pt x="180022" y="94678"/>
                  </a:lnTo>
                  <a:lnTo>
                    <a:pt x="180022" y="85534"/>
                  </a:lnTo>
                  <a:lnTo>
                    <a:pt x="164782" y="85534"/>
                  </a:lnTo>
                  <a:lnTo>
                    <a:pt x="164782" y="36576"/>
                  </a:lnTo>
                  <a:lnTo>
                    <a:pt x="180022" y="36576"/>
                  </a:lnTo>
                  <a:lnTo>
                    <a:pt x="180022" y="27432"/>
                  </a:lnTo>
                  <a:close/>
                </a:path>
                <a:path w="592454" h="122555">
                  <a:moveTo>
                    <a:pt x="256222" y="60960"/>
                  </a:moveTo>
                  <a:lnTo>
                    <a:pt x="253555" y="46253"/>
                  </a:lnTo>
                  <a:lnTo>
                    <a:pt x="246316" y="34671"/>
                  </a:lnTo>
                  <a:lnTo>
                    <a:pt x="244030" y="33058"/>
                  </a:lnTo>
                  <a:lnTo>
                    <a:pt x="244030" y="60960"/>
                  </a:lnTo>
                  <a:lnTo>
                    <a:pt x="242404" y="71716"/>
                  </a:lnTo>
                  <a:lnTo>
                    <a:pt x="237934" y="80492"/>
                  </a:lnTo>
                  <a:lnTo>
                    <a:pt x="231165" y="86410"/>
                  </a:lnTo>
                  <a:lnTo>
                    <a:pt x="222694" y="88582"/>
                  </a:lnTo>
                  <a:lnTo>
                    <a:pt x="214210" y="86410"/>
                  </a:lnTo>
                  <a:lnTo>
                    <a:pt x="207454" y="80492"/>
                  </a:lnTo>
                  <a:lnTo>
                    <a:pt x="202971" y="71716"/>
                  </a:lnTo>
                  <a:lnTo>
                    <a:pt x="201358" y="60960"/>
                  </a:lnTo>
                  <a:lnTo>
                    <a:pt x="202539" y="51536"/>
                  </a:lnTo>
                  <a:lnTo>
                    <a:pt x="206298" y="42672"/>
                  </a:lnTo>
                  <a:lnTo>
                    <a:pt x="212928" y="36106"/>
                  </a:lnTo>
                  <a:lnTo>
                    <a:pt x="222694" y="33528"/>
                  </a:lnTo>
                  <a:lnTo>
                    <a:pt x="232448" y="36106"/>
                  </a:lnTo>
                  <a:lnTo>
                    <a:pt x="239077" y="42672"/>
                  </a:lnTo>
                  <a:lnTo>
                    <a:pt x="242836" y="51536"/>
                  </a:lnTo>
                  <a:lnTo>
                    <a:pt x="244030" y="60960"/>
                  </a:lnTo>
                  <a:lnTo>
                    <a:pt x="244030" y="33058"/>
                  </a:lnTo>
                  <a:lnTo>
                    <a:pt x="235648" y="27101"/>
                  </a:lnTo>
                  <a:lnTo>
                    <a:pt x="222694" y="24384"/>
                  </a:lnTo>
                  <a:lnTo>
                    <a:pt x="209727" y="27101"/>
                  </a:lnTo>
                  <a:lnTo>
                    <a:pt x="199059" y="34671"/>
                  </a:lnTo>
                  <a:lnTo>
                    <a:pt x="191820" y="46253"/>
                  </a:lnTo>
                  <a:lnTo>
                    <a:pt x="189166" y="60960"/>
                  </a:lnTo>
                  <a:lnTo>
                    <a:pt x="191820" y="75793"/>
                  </a:lnTo>
                  <a:lnTo>
                    <a:pt x="199059" y="87426"/>
                  </a:lnTo>
                  <a:lnTo>
                    <a:pt x="201358" y="89052"/>
                  </a:lnTo>
                  <a:lnTo>
                    <a:pt x="209727" y="95021"/>
                  </a:lnTo>
                  <a:lnTo>
                    <a:pt x="222694" y="97726"/>
                  </a:lnTo>
                  <a:lnTo>
                    <a:pt x="234353" y="95440"/>
                  </a:lnTo>
                  <a:lnTo>
                    <a:pt x="244030" y="89293"/>
                  </a:lnTo>
                  <a:lnTo>
                    <a:pt x="245173" y="88569"/>
                  </a:lnTo>
                  <a:lnTo>
                    <a:pt x="253123" y="77076"/>
                  </a:lnTo>
                  <a:lnTo>
                    <a:pt x="256222" y="60960"/>
                  </a:lnTo>
                  <a:close/>
                </a:path>
                <a:path w="592454" h="122555">
                  <a:moveTo>
                    <a:pt x="366141" y="54864"/>
                  </a:moveTo>
                  <a:lnTo>
                    <a:pt x="364083" y="39814"/>
                  </a:lnTo>
                  <a:lnTo>
                    <a:pt x="358902" y="30480"/>
                  </a:lnTo>
                  <a:lnTo>
                    <a:pt x="351993" y="25717"/>
                  </a:lnTo>
                  <a:lnTo>
                    <a:pt x="344805" y="24384"/>
                  </a:lnTo>
                  <a:lnTo>
                    <a:pt x="338709" y="24384"/>
                  </a:lnTo>
                  <a:lnTo>
                    <a:pt x="335661" y="27432"/>
                  </a:lnTo>
                  <a:lnTo>
                    <a:pt x="329565" y="30480"/>
                  </a:lnTo>
                  <a:lnTo>
                    <a:pt x="323469" y="36576"/>
                  </a:lnTo>
                  <a:lnTo>
                    <a:pt x="323469" y="39624"/>
                  </a:lnTo>
                  <a:lnTo>
                    <a:pt x="320128" y="33388"/>
                  </a:lnTo>
                  <a:lnTo>
                    <a:pt x="315087" y="28575"/>
                  </a:lnTo>
                  <a:lnTo>
                    <a:pt x="308889" y="25488"/>
                  </a:lnTo>
                  <a:lnTo>
                    <a:pt x="302133" y="24384"/>
                  </a:lnTo>
                  <a:lnTo>
                    <a:pt x="292989" y="24384"/>
                  </a:lnTo>
                  <a:lnTo>
                    <a:pt x="286893" y="30480"/>
                  </a:lnTo>
                  <a:lnTo>
                    <a:pt x="280606" y="36576"/>
                  </a:lnTo>
                  <a:lnTo>
                    <a:pt x="280606" y="27432"/>
                  </a:lnTo>
                  <a:lnTo>
                    <a:pt x="271462" y="27432"/>
                  </a:lnTo>
                  <a:lnTo>
                    <a:pt x="271462" y="94678"/>
                  </a:lnTo>
                  <a:lnTo>
                    <a:pt x="283845" y="94678"/>
                  </a:lnTo>
                  <a:lnTo>
                    <a:pt x="283845" y="48768"/>
                  </a:lnTo>
                  <a:lnTo>
                    <a:pt x="286893" y="42672"/>
                  </a:lnTo>
                  <a:lnTo>
                    <a:pt x="292989" y="36576"/>
                  </a:lnTo>
                  <a:lnTo>
                    <a:pt x="308229" y="36576"/>
                  </a:lnTo>
                  <a:lnTo>
                    <a:pt x="314325" y="42672"/>
                  </a:lnTo>
                  <a:lnTo>
                    <a:pt x="314325" y="94678"/>
                  </a:lnTo>
                  <a:lnTo>
                    <a:pt x="326517" y="94678"/>
                  </a:lnTo>
                  <a:lnTo>
                    <a:pt x="326517" y="45720"/>
                  </a:lnTo>
                  <a:lnTo>
                    <a:pt x="329565" y="39624"/>
                  </a:lnTo>
                  <a:lnTo>
                    <a:pt x="332613" y="36576"/>
                  </a:lnTo>
                  <a:lnTo>
                    <a:pt x="350901" y="36576"/>
                  </a:lnTo>
                  <a:lnTo>
                    <a:pt x="356997" y="42672"/>
                  </a:lnTo>
                  <a:lnTo>
                    <a:pt x="356997" y="94678"/>
                  </a:lnTo>
                  <a:lnTo>
                    <a:pt x="366141" y="94678"/>
                  </a:lnTo>
                  <a:lnTo>
                    <a:pt x="366141" y="54864"/>
                  </a:lnTo>
                  <a:close/>
                </a:path>
                <a:path w="592454" h="122555">
                  <a:moveTo>
                    <a:pt x="436245" y="51816"/>
                  </a:moveTo>
                  <a:lnTo>
                    <a:pt x="434949" y="42392"/>
                  </a:lnTo>
                  <a:lnTo>
                    <a:pt x="430530" y="33528"/>
                  </a:lnTo>
                  <a:lnTo>
                    <a:pt x="422097" y="26962"/>
                  </a:lnTo>
                  <a:lnTo>
                    <a:pt x="408813" y="24384"/>
                  </a:lnTo>
                  <a:lnTo>
                    <a:pt x="399669" y="24384"/>
                  </a:lnTo>
                  <a:lnTo>
                    <a:pt x="387464" y="30480"/>
                  </a:lnTo>
                  <a:lnTo>
                    <a:pt x="390525" y="39624"/>
                  </a:lnTo>
                  <a:lnTo>
                    <a:pt x="393573" y="36576"/>
                  </a:lnTo>
                  <a:lnTo>
                    <a:pt x="402717" y="33528"/>
                  </a:lnTo>
                  <a:lnTo>
                    <a:pt x="421005" y="33528"/>
                  </a:lnTo>
                  <a:lnTo>
                    <a:pt x="424053" y="45720"/>
                  </a:lnTo>
                  <a:lnTo>
                    <a:pt x="424053" y="51816"/>
                  </a:lnTo>
                  <a:lnTo>
                    <a:pt x="424053" y="60960"/>
                  </a:lnTo>
                  <a:lnTo>
                    <a:pt x="424053" y="73152"/>
                  </a:lnTo>
                  <a:lnTo>
                    <a:pt x="421005" y="76200"/>
                  </a:lnTo>
                  <a:lnTo>
                    <a:pt x="421005" y="82486"/>
                  </a:lnTo>
                  <a:lnTo>
                    <a:pt x="414909" y="88582"/>
                  </a:lnTo>
                  <a:lnTo>
                    <a:pt x="399669" y="88582"/>
                  </a:lnTo>
                  <a:lnTo>
                    <a:pt x="393573" y="82486"/>
                  </a:lnTo>
                  <a:lnTo>
                    <a:pt x="393573" y="76200"/>
                  </a:lnTo>
                  <a:lnTo>
                    <a:pt x="396189" y="67398"/>
                  </a:lnTo>
                  <a:lnTo>
                    <a:pt x="403098" y="62865"/>
                  </a:lnTo>
                  <a:lnTo>
                    <a:pt x="412851" y="61201"/>
                  </a:lnTo>
                  <a:lnTo>
                    <a:pt x="424053" y="60960"/>
                  </a:lnTo>
                  <a:lnTo>
                    <a:pt x="424053" y="51816"/>
                  </a:lnTo>
                  <a:lnTo>
                    <a:pt x="405803" y="53492"/>
                  </a:lnTo>
                  <a:lnTo>
                    <a:pt x="392430" y="58293"/>
                  </a:lnTo>
                  <a:lnTo>
                    <a:pt x="384187" y="65963"/>
                  </a:lnTo>
                  <a:lnTo>
                    <a:pt x="381381" y="76200"/>
                  </a:lnTo>
                  <a:lnTo>
                    <a:pt x="382993" y="83502"/>
                  </a:lnTo>
                  <a:lnTo>
                    <a:pt x="387464" y="90474"/>
                  </a:lnTo>
                  <a:lnTo>
                    <a:pt x="393573" y="95173"/>
                  </a:lnTo>
                  <a:lnTo>
                    <a:pt x="394233" y="95681"/>
                  </a:lnTo>
                  <a:lnTo>
                    <a:pt x="402717" y="97726"/>
                  </a:lnTo>
                  <a:lnTo>
                    <a:pt x="411861" y="97726"/>
                  </a:lnTo>
                  <a:lnTo>
                    <a:pt x="421005" y="91630"/>
                  </a:lnTo>
                  <a:lnTo>
                    <a:pt x="424053" y="85534"/>
                  </a:lnTo>
                  <a:lnTo>
                    <a:pt x="424053" y="94678"/>
                  </a:lnTo>
                  <a:lnTo>
                    <a:pt x="436245" y="94678"/>
                  </a:lnTo>
                  <a:lnTo>
                    <a:pt x="436245" y="51816"/>
                  </a:lnTo>
                  <a:close/>
                </a:path>
                <a:path w="592454" h="122555">
                  <a:moveTo>
                    <a:pt x="488251" y="27432"/>
                  </a:moveTo>
                  <a:lnTo>
                    <a:pt x="469963" y="27432"/>
                  </a:lnTo>
                  <a:lnTo>
                    <a:pt x="469963" y="9144"/>
                  </a:lnTo>
                  <a:lnTo>
                    <a:pt x="457771" y="12192"/>
                  </a:lnTo>
                  <a:lnTo>
                    <a:pt x="457771" y="27432"/>
                  </a:lnTo>
                  <a:lnTo>
                    <a:pt x="448437" y="27432"/>
                  </a:lnTo>
                  <a:lnTo>
                    <a:pt x="448437" y="36576"/>
                  </a:lnTo>
                  <a:lnTo>
                    <a:pt x="457771" y="36576"/>
                  </a:lnTo>
                  <a:lnTo>
                    <a:pt x="457771" y="88582"/>
                  </a:lnTo>
                  <a:lnTo>
                    <a:pt x="463867" y="91630"/>
                  </a:lnTo>
                  <a:lnTo>
                    <a:pt x="469963" y="97726"/>
                  </a:lnTo>
                  <a:lnTo>
                    <a:pt x="482155" y="97726"/>
                  </a:lnTo>
                  <a:lnTo>
                    <a:pt x="485203" y="94678"/>
                  </a:lnTo>
                  <a:lnTo>
                    <a:pt x="488251" y="94678"/>
                  </a:lnTo>
                  <a:lnTo>
                    <a:pt x="485203" y="85534"/>
                  </a:lnTo>
                  <a:lnTo>
                    <a:pt x="473011" y="85534"/>
                  </a:lnTo>
                  <a:lnTo>
                    <a:pt x="469963" y="82486"/>
                  </a:lnTo>
                  <a:lnTo>
                    <a:pt x="469963" y="36576"/>
                  </a:lnTo>
                  <a:lnTo>
                    <a:pt x="488251" y="36576"/>
                  </a:lnTo>
                  <a:lnTo>
                    <a:pt x="488251" y="27432"/>
                  </a:lnTo>
                  <a:close/>
                </a:path>
                <a:path w="592454" h="122555">
                  <a:moveTo>
                    <a:pt x="512635" y="27432"/>
                  </a:moveTo>
                  <a:lnTo>
                    <a:pt x="500443" y="27432"/>
                  </a:lnTo>
                  <a:lnTo>
                    <a:pt x="500443" y="94678"/>
                  </a:lnTo>
                  <a:lnTo>
                    <a:pt x="512635" y="94678"/>
                  </a:lnTo>
                  <a:lnTo>
                    <a:pt x="512635" y="27432"/>
                  </a:lnTo>
                  <a:close/>
                </a:path>
                <a:path w="592454" h="122555">
                  <a:moveTo>
                    <a:pt x="515683" y="3048"/>
                  </a:moveTo>
                  <a:lnTo>
                    <a:pt x="512635" y="0"/>
                  </a:lnTo>
                  <a:lnTo>
                    <a:pt x="503491" y="0"/>
                  </a:lnTo>
                  <a:lnTo>
                    <a:pt x="500443" y="3048"/>
                  </a:lnTo>
                  <a:lnTo>
                    <a:pt x="500443" y="12192"/>
                  </a:lnTo>
                  <a:lnTo>
                    <a:pt x="503491" y="15240"/>
                  </a:lnTo>
                  <a:lnTo>
                    <a:pt x="512635" y="15240"/>
                  </a:lnTo>
                  <a:lnTo>
                    <a:pt x="515683" y="12192"/>
                  </a:lnTo>
                  <a:lnTo>
                    <a:pt x="515683" y="3048"/>
                  </a:lnTo>
                  <a:close/>
                </a:path>
                <a:path w="592454" h="122555">
                  <a:moveTo>
                    <a:pt x="591883" y="27432"/>
                  </a:moveTo>
                  <a:lnTo>
                    <a:pt x="582739" y="27432"/>
                  </a:lnTo>
                  <a:lnTo>
                    <a:pt x="579691" y="36576"/>
                  </a:lnTo>
                  <a:lnTo>
                    <a:pt x="579691" y="48768"/>
                  </a:lnTo>
                  <a:lnTo>
                    <a:pt x="579691" y="73152"/>
                  </a:lnTo>
                  <a:lnTo>
                    <a:pt x="576643" y="82486"/>
                  </a:lnTo>
                  <a:lnTo>
                    <a:pt x="570547" y="85534"/>
                  </a:lnTo>
                  <a:lnTo>
                    <a:pt x="561403" y="85534"/>
                  </a:lnTo>
                  <a:lnTo>
                    <a:pt x="552919" y="83845"/>
                  </a:lnTo>
                  <a:lnTo>
                    <a:pt x="546150" y="78968"/>
                  </a:lnTo>
                  <a:lnTo>
                    <a:pt x="541680" y="71234"/>
                  </a:lnTo>
                  <a:lnTo>
                    <a:pt x="540067" y="60960"/>
                  </a:lnTo>
                  <a:lnTo>
                    <a:pt x="541680" y="50723"/>
                  </a:lnTo>
                  <a:lnTo>
                    <a:pt x="546150" y="43053"/>
                  </a:lnTo>
                  <a:lnTo>
                    <a:pt x="552919" y="38252"/>
                  </a:lnTo>
                  <a:lnTo>
                    <a:pt x="561403" y="36576"/>
                  </a:lnTo>
                  <a:lnTo>
                    <a:pt x="570547" y="36576"/>
                  </a:lnTo>
                  <a:lnTo>
                    <a:pt x="576643" y="42672"/>
                  </a:lnTo>
                  <a:lnTo>
                    <a:pt x="579691" y="48768"/>
                  </a:lnTo>
                  <a:lnTo>
                    <a:pt x="579691" y="36576"/>
                  </a:lnTo>
                  <a:lnTo>
                    <a:pt x="576643" y="30480"/>
                  </a:lnTo>
                  <a:lnTo>
                    <a:pt x="570547" y="24384"/>
                  </a:lnTo>
                  <a:lnTo>
                    <a:pt x="558355" y="24384"/>
                  </a:lnTo>
                  <a:lnTo>
                    <a:pt x="548449" y="26670"/>
                  </a:lnTo>
                  <a:lnTo>
                    <a:pt x="538543" y="33528"/>
                  </a:lnTo>
                  <a:lnTo>
                    <a:pt x="530923" y="44958"/>
                  </a:lnTo>
                  <a:lnTo>
                    <a:pt x="527875" y="60960"/>
                  </a:lnTo>
                  <a:lnTo>
                    <a:pt x="530491" y="75793"/>
                  </a:lnTo>
                  <a:lnTo>
                    <a:pt x="537400" y="87426"/>
                  </a:lnTo>
                  <a:lnTo>
                    <a:pt x="540067" y="89496"/>
                  </a:lnTo>
                  <a:lnTo>
                    <a:pt x="547154" y="95021"/>
                  </a:lnTo>
                  <a:lnTo>
                    <a:pt x="558355" y="97726"/>
                  </a:lnTo>
                  <a:lnTo>
                    <a:pt x="567499" y="97726"/>
                  </a:lnTo>
                  <a:lnTo>
                    <a:pt x="576643" y="91630"/>
                  </a:lnTo>
                  <a:lnTo>
                    <a:pt x="579691" y="85534"/>
                  </a:lnTo>
                  <a:lnTo>
                    <a:pt x="579691" y="122110"/>
                  </a:lnTo>
                  <a:lnTo>
                    <a:pt x="591883" y="122110"/>
                  </a:lnTo>
                  <a:lnTo>
                    <a:pt x="591883" y="274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3991355" y="1828419"/>
              <a:ext cx="131254" cy="73342"/>
            </a:xfrm>
            <a:prstGeom prst="rect">
              <a:avLst/>
            </a:prstGeom>
          </p:spPr>
        </p:pic>
      </p:grpSp>
      <p:pic>
        <p:nvPicPr>
          <p:cNvPr id="141" name="object 141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4811785" y="1644193"/>
            <a:ext cx="121629" cy="80326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5044838" y="1658012"/>
            <a:ext cx="153123" cy="66507"/>
          </a:xfrm>
          <a:prstGeom prst="rect">
            <a:avLst/>
          </a:prstGeom>
        </p:spPr>
      </p:pic>
      <p:grpSp>
        <p:nvGrpSpPr>
          <p:cNvPr id="143" name="object 143"/>
          <p:cNvGrpSpPr/>
          <p:nvPr/>
        </p:nvGrpSpPr>
        <p:grpSpPr>
          <a:xfrm>
            <a:off x="5312642" y="1633136"/>
            <a:ext cx="365615" cy="116315"/>
            <a:chOff x="4659629" y="1800986"/>
            <a:chExt cx="320675" cy="128270"/>
          </a:xfrm>
        </p:grpSpPr>
        <p:pic>
          <p:nvPicPr>
            <p:cNvPr id="144" name="object 144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4659629" y="1800986"/>
              <a:ext cx="210693" cy="128206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4891658" y="1804034"/>
              <a:ext cx="88391" cy="97726"/>
            </a:xfrm>
            <a:prstGeom prst="rect">
              <a:avLst/>
            </a:prstGeom>
          </p:spPr>
        </p:pic>
      </p:grpSp>
      <p:grpSp>
        <p:nvGrpSpPr>
          <p:cNvPr id="146" name="object 146"/>
          <p:cNvGrpSpPr/>
          <p:nvPr/>
        </p:nvGrpSpPr>
        <p:grpSpPr>
          <a:xfrm>
            <a:off x="2585080" y="1815729"/>
            <a:ext cx="608876" cy="91555"/>
            <a:chOff x="2267330" y="2002345"/>
            <a:chExt cx="534035" cy="100965"/>
          </a:xfrm>
        </p:grpSpPr>
        <p:pic>
          <p:nvPicPr>
            <p:cNvPr id="147" name="object 147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2267330" y="2002345"/>
              <a:ext cx="170878" cy="100774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2459545" y="2002535"/>
              <a:ext cx="341566" cy="100584"/>
            </a:xfrm>
            <a:prstGeom prst="rect">
              <a:avLst/>
            </a:prstGeom>
          </p:spPr>
        </p:pic>
      </p:grpSp>
      <p:pic>
        <p:nvPicPr>
          <p:cNvPr id="149" name="object 149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264979" y="3363702"/>
            <a:ext cx="1384197" cy="115912"/>
          </a:xfrm>
          <a:prstGeom prst="rect">
            <a:avLst/>
          </a:prstGeom>
        </p:spPr>
      </p:pic>
      <p:grpSp>
        <p:nvGrpSpPr>
          <p:cNvPr id="150" name="object 150"/>
          <p:cNvGrpSpPr/>
          <p:nvPr/>
        </p:nvGrpSpPr>
        <p:grpSpPr>
          <a:xfrm>
            <a:off x="1732798" y="3363356"/>
            <a:ext cx="3068996" cy="116315"/>
            <a:chOff x="1519808" y="3709034"/>
            <a:chExt cx="2691765" cy="128270"/>
          </a:xfrm>
        </p:grpSpPr>
        <p:pic>
          <p:nvPicPr>
            <p:cNvPr id="151" name="object 151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519808" y="3709034"/>
              <a:ext cx="1360932" cy="128206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2908300" y="3709034"/>
              <a:ext cx="1302892" cy="100964"/>
            </a:xfrm>
            <a:prstGeom prst="rect">
              <a:avLst/>
            </a:prstGeom>
          </p:spPr>
        </p:pic>
      </p:grpSp>
      <p:sp>
        <p:nvSpPr>
          <p:cNvPr id="153" name="object 153"/>
          <p:cNvSpPr/>
          <p:nvPr/>
        </p:nvSpPr>
        <p:spPr>
          <a:xfrm>
            <a:off x="0" y="3728541"/>
            <a:ext cx="285252" cy="71977"/>
          </a:xfrm>
          <a:custGeom>
            <a:avLst/>
            <a:gdLst/>
            <a:ahLst/>
            <a:cxnLst/>
            <a:rect l="l" t="t" r="r" b="b"/>
            <a:pathLst>
              <a:path w="250190" h="79375">
                <a:moveTo>
                  <a:pt x="249936" y="79248"/>
                </a:moveTo>
                <a:lnTo>
                  <a:pt x="249936" y="0"/>
                </a:lnTo>
                <a:lnTo>
                  <a:pt x="0" y="0"/>
                </a:lnTo>
                <a:lnTo>
                  <a:pt x="0" y="79248"/>
                </a:lnTo>
                <a:lnTo>
                  <a:pt x="249936" y="79248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4" name="object 154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0" y="4455454"/>
            <a:ext cx="284962" cy="74626"/>
          </a:xfrm>
          <a:prstGeom prst="rect">
            <a:avLst/>
          </a:prstGeom>
        </p:spPr>
      </p:pic>
      <p:sp>
        <p:nvSpPr>
          <p:cNvPr id="155" name="object 155"/>
          <p:cNvSpPr/>
          <p:nvPr/>
        </p:nvSpPr>
        <p:spPr>
          <a:xfrm>
            <a:off x="0" y="5041408"/>
            <a:ext cx="285252" cy="71977"/>
          </a:xfrm>
          <a:custGeom>
            <a:avLst/>
            <a:gdLst/>
            <a:ahLst/>
            <a:cxnLst/>
            <a:rect l="l" t="t" r="r" b="b"/>
            <a:pathLst>
              <a:path w="250190" h="79375">
                <a:moveTo>
                  <a:pt x="249936" y="79248"/>
                </a:moveTo>
                <a:lnTo>
                  <a:pt x="249936" y="0"/>
                </a:lnTo>
                <a:lnTo>
                  <a:pt x="0" y="0"/>
                </a:lnTo>
                <a:lnTo>
                  <a:pt x="0" y="79248"/>
                </a:lnTo>
                <a:lnTo>
                  <a:pt x="249936" y="79248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6" name="object 156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504548" y="6328016"/>
            <a:ext cx="114897" cy="85854"/>
          </a:xfrm>
          <a:prstGeom prst="rect">
            <a:avLst/>
          </a:prstGeom>
        </p:spPr>
      </p:pic>
      <p:pic>
        <p:nvPicPr>
          <p:cNvPr id="157" name="object 157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689238" y="6323870"/>
            <a:ext cx="361559" cy="90000"/>
          </a:xfrm>
          <a:prstGeom prst="rect">
            <a:avLst/>
          </a:prstGeom>
        </p:spPr>
      </p:pic>
      <p:sp>
        <p:nvSpPr>
          <p:cNvPr id="158" name="object 158"/>
          <p:cNvSpPr/>
          <p:nvPr/>
        </p:nvSpPr>
        <p:spPr>
          <a:xfrm>
            <a:off x="0" y="6343218"/>
            <a:ext cx="285252" cy="71977"/>
          </a:xfrm>
          <a:custGeom>
            <a:avLst/>
            <a:gdLst/>
            <a:ahLst/>
            <a:cxnLst/>
            <a:rect l="l" t="t" r="r" b="b"/>
            <a:pathLst>
              <a:path w="250190" h="79375">
                <a:moveTo>
                  <a:pt x="249936" y="79248"/>
                </a:moveTo>
                <a:lnTo>
                  <a:pt x="249936" y="0"/>
                </a:lnTo>
                <a:lnTo>
                  <a:pt x="0" y="0"/>
                </a:lnTo>
                <a:lnTo>
                  <a:pt x="0" y="79248"/>
                </a:lnTo>
                <a:lnTo>
                  <a:pt x="249936" y="79248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9" name="object 159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0" y="5491928"/>
            <a:ext cx="284962" cy="63569"/>
          </a:xfrm>
          <a:prstGeom prst="rect">
            <a:avLst/>
          </a:prstGeom>
        </p:spPr>
      </p:pic>
      <p:pic>
        <p:nvPicPr>
          <p:cNvPr id="160" name="object 160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3760116" y="3493606"/>
            <a:ext cx="1734102" cy="923152"/>
          </a:xfrm>
          <a:prstGeom prst="rect">
            <a:avLst/>
          </a:prstGeom>
        </p:spPr>
      </p:pic>
      <p:pic>
        <p:nvPicPr>
          <p:cNvPr id="161" name="object 161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3760116" y="4469273"/>
            <a:ext cx="1727152" cy="909331"/>
          </a:xfrm>
          <a:prstGeom prst="rect">
            <a:avLst/>
          </a:prstGeom>
        </p:spPr>
      </p:pic>
      <p:grpSp>
        <p:nvGrpSpPr>
          <p:cNvPr id="162" name="object 162"/>
          <p:cNvGrpSpPr/>
          <p:nvPr/>
        </p:nvGrpSpPr>
        <p:grpSpPr>
          <a:xfrm>
            <a:off x="3767067" y="5450468"/>
            <a:ext cx="1699930" cy="1174670"/>
            <a:chOff x="3304032" y="6010655"/>
            <a:chExt cx="1490980" cy="1295400"/>
          </a:xfrm>
        </p:grpSpPr>
        <p:pic>
          <p:nvPicPr>
            <p:cNvPr id="163" name="object 163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3304032" y="6010655"/>
              <a:ext cx="822959" cy="1295400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4126992" y="6010655"/>
              <a:ext cx="417575" cy="1219200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4544568" y="6010655"/>
              <a:ext cx="249935" cy="685800"/>
            </a:xfrm>
            <a:prstGeom prst="rect">
              <a:avLst/>
            </a:prstGeom>
          </p:spPr>
        </p:pic>
      </p:grpSp>
      <p:grpSp>
        <p:nvGrpSpPr>
          <p:cNvPr id="166" name="object 166"/>
          <p:cNvGrpSpPr/>
          <p:nvPr/>
        </p:nvGrpSpPr>
        <p:grpSpPr>
          <a:xfrm>
            <a:off x="4701884" y="5229813"/>
            <a:ext cx="2415232" cy="1622657"/>
            <a:chOff x="4123944" y="5767322"/>
            <a:chExt cx="2118360" cy="1789430"/>
          </a:xfrm>
        </p:grpSpPr>
        <p:pic>
          <p:nvPicPr>
            <p:cNvPr id="167" name="object 167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5800344" y="7227570"/>
              <a:ext cx="432816" cy="328929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5041391" y="7017512"/>
              <a:ext cx="758951" cy="538480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4709160" y="7270242"/>
              <a:ext cx="509015" cy="280670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4123944" y="6617970"/>
              <a:ext cx="786383" cy="925830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4931663" y="6910578"/>
              <a:ext cx="234696" cy="270509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4483608" y="7130288"/>
              <a:ext cx="475488" cy="416559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4203192" y="6932168"/>
              <a:ext cx="652272" cy="614679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4794504" y="6745478"/>
              <a:ext cx="249935" cy="302260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5169408" y="6888988"/>
              <a:ext cx="353567" cy="337820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5056632" y="6782562"/>
              <a:ext cx="225551" cy="255270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4700016" y="6231128"/>
              <a:ext cx="240792" cy="386080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4642104" y="6267704"/>
              <a:ext cx="155448" cy="233679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4800600" y="6489954"/>
              <a:ext cx="225551" cy="255269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5126736" y="5767322"/>
              <a:ext cx="914400" cy="916939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4913376" y="6617716"/>
              <a:ext cx="256032" cy="292100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5242560" y="5913628"/>
              <a:ext cx="560832" cy="642619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4870704" y="6358636"/>
              <a:ext cx="539496" cy="612140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6181344" y="7129272"/>
              <a:ext cx="60959" cy="51816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5647944" y="6688328"/>
              <a:ext cx="533399" cy="538478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6135623" y="7043928"/>
              <a:ext cx="73151" cy="85344"/>
            </a:xfrm>
            <a:prstGeom prst="rect">
              <a:avLst/>
            </a:prstGeom>
          </p:spPr>
        </p:pic>
        <p:sp>
          <p:nvSpPr>
            <p:cNvPr id="187" name="object 187"/>
            <p:cNvSpPr/>
            <p:nvPr/>
          </p:nvSpPr>
          <p:spPr>
            <a:xfrm>
              <a:off x="6136576" y="7076122"/>
              <a:ext cx="78740" cy="52069"/>
            </a:xfrm>
            <a:custGeom>
              <a:avLst/>
              <a:gdLst/>
              <a:ahLst/>
              <a:cxnLst/>
              <a:rect l="l" t="t" r="r" b="b"/>
              <a:pathLst>
                <a:path w="78739" h="52070">
                  <a:moveTo>
                    <a:pt x="30480" y="6096"/>
                  </a:moveTo>
                  <a:lnTo>
                    <a:pt x="26479" y="3429"/>
                  </a:lnTo>
                  <a:lnTo>
                    <a:pt x="21336" y="0"/>
                  </a:lnTo>
                  <a:lnTo>
                    <a:pt x="8191" y="0"/>
                  </a:lnTo>
                  <a:lnTo>
                    <a:pt x="6096" y="0"/>
                  </a:lnTo>
                  <a:lnTo>
                    <a:pt x="0" y="6096"/>
                  </a:lnTo>
                  <a:lnTo>
                    <a:pt x="0" y="24384"/>
                  </a:lnTo>
                  <a:lnTo>
                    <a:pt x="6096" y="30480"/>
                  </a:lnTo>
                  <a:lnTo>
                    <a:pt x="8191" y="30480"/>
                  </a:lnTo>
                  <a:lnTo>
                    <a:pt x="21336" y="30480"/>
                  </a:lnTo>
                  <a:lnTo>
                    <a:pt x="26479" y="27063"/>
                  </a:lnTo>
                  <a:lnTo>
                    <a:pt x="30480" y="24384"/>
                  </a:lnTo>
                  <a:lnTo>
                    <a:pt x="30480" y="6096"/>
                  </a:lnTo>
                  <a:close/>
                </a:path>
                <a:path w="78739" h="52070">
                  <a:moveTo>
                    <a:pt x="78295" y="50101"/>
                  </a:moveTo>
                  <a:lnTo>
                    <a:pt x="75247" y="50101"/>
                  </a:lnTo>
                  <a:lnTo>
                    <a:pt x="75247" y="44005"/>
                  </a:lnTo>
                  <a:lnTo>
                    <a:pt x="72199" y="44005"/>
                  </a:lnTo>
                  <a:lnTo>
                    <a:pt x="72199" y="40957"/>
                  </a:lnTo>
                  <a:lnTo>
                    <a:pt x="69151" y="40957"/>
                  </a:lnTo>
                  <a:lnTo>
                    <a:pt x="69151" y="39814"/>
                  </a:lnTo>
                  <a:lnTo>
                    <a:pt x="64008" y="39814"/>
                  </a:lnTo>
                  <a:lnTo>
                    <a:pt x="64008" y="34861"/>
                  </a:lnTo>
                  <a:lnTo>
                    <a:pt x="63055" y="34861"/>
                  </a:lnTo>
                  <a:lnTo>
                    <a:pt x="63055" y="31813"/>
                  </a:lnTo>
                  <a:lnTo>
                    <a:pt x="60007" y="31813"/>
                  </a:lnTo>
                  <a:lnTo>
                    <a:pt x="60007" y="28765"/>
                  </a:lnTo>
                  <a:lnTo>
                    <a:pt x="56959" y="28765"/>
                  </a:lnTo>
                  <a:lnTo>
                    <a:pt x="56959" y="25717"/>
                  </a:lnTo>
                  <a:lnTo>
                    <a:pt x="53911" y="25717"/>
                  </a:lnTo>
                  <a:lnTo>
                    <a:pt x="53911" y="22669"/>
                  </a:lnTo>
                  <a:lnTo>
                    <a:pt x="51816" y="22669"/>
                  </a:lnTo>
                  <a:lnTo>
                    <a:pt x="51816" y="52006"/>
                  </a:lnTo>
                  <a:lnTo>
                    <a:pt x="78295" y="52006"/>
                  </a:lnTo>
                  <a:lnTo>
                    <a:pt x="78295" y="50101"/>
                  </a:lnTo>
                  <a:close/>
                </a:path>
              </a:pathLst>
            </a:custGeom>
            <a:solidFill>
              <a:srgbClr val="161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8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5526024" y="6882892"/>
              <a:ext cx="420624" cy="383540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5535168" y="6557264"/>
              <a:ext cx="286512" cy="325119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5413247" y="6754876"/>
              <a:ext cx="231648" cy="261620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4599431" y="5880354"/>
              <a:ext cx="515112" cy="346710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4626863" y="5998718"/>
              <a:ext cx="167639" cy="191769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4828031" y="5898388"/>
              <a:ext cx="411479" cy="459739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4943855" y="6026150"/>
              <a:ext cx="765048" cy="862330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4962144" y="7182104"/>
              <a:ext cx="371855" cy="370840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4858512" y="7047738"/>
              <a:ext cx="179832" cy="224790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4709160" y="6778752"/>
              <a:ext cx="82296" cy="152400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4748784" y="6877050"/>
              <a:ext cx="179831" cy="255270"/>
            </a:xfrm>
            <a:prstGeom prst="rect">
              <a:avLst/>
            </a:prstGeom>
          </p:spPr>
        </p:pic>
      </p:grpSp>
      <p:grpSp>
        <p:nvGrpSpPr>
          <p:cNvPr id="199" name="object 199"/>
          <p:cNvGrpSpPr/>
          <p:nvPr/>
        </p:nvGrpSpPr>
        <p:grpSpPr>
          <a:xfrm>
            <a:off x="9501071" y="5909281"/>
            <a:ext cx="2394961" cy="666222"/>
            <a:chOff x="8333231" y="6516623"/>
            <a:chExt cx="2100580" cy="734695"/>
          </a:xfrm>
        </p:grpSpPr>
        <p:pic>
          <p:nvPicPr>
            <p:cNvPr id="200" name="object 200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8333231" y="6516623"/>
              <a:ext cx="947927" cy="731519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9028175" y="6516623"/>
              <a:ext cx="1405127" cy="734568"/>
            </a:xfrm>
            <a:prstGeom prst="rect">
              <a:avLst/>
            </a:prstGeom>
          </p:spPr>
        </p:pic>
      </p:grpSp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4311729"/>
            <a:ext cx="6092380" cy="2540512"/>
            <a:chOff x="0" y="4754879"/>
            <a:chExt cx="5343525" cy="2801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8951" y="5477255"/>
              <a:ext cx="4584191" cy="20792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7991" y="4754879"/>
              <a:ext cx="1210056" cy="19110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1560" y="4828031"/>
              <a:ext cx="722376" cy="17129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7719" y="4767071"/>
              <a:ext cx="243838" cy="1432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3712" y="4760975"/>
              <a:ext cx="64007" cy="762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8368" y="4757927"/>
              <a:ext cx="85343" cy="7010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2440" y="4757927"/>
              <a:ext cx="185927" cy="701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4770119"/>
              <a:ext cx="472439" cy="24383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4817173"/>
              <a:ext cx="1678939" cy="2088514"/>
            </a:xfrm>
            <a:custGeom>
              <a:avLst/>
              <a:gdLst/>
              <a:ahLst/>
              <a:cxnLst/>
              <a:rect l="l" t="t" r="r" b="b"/>
              <a:pathLst>
                <a:path w="1678939" h="2088515">
                  <a:moveTo>
                    <a:pt x="1678495" y="1044130"/>
                  </a:moveTo>
                  <a:lnTo>
                    <a:pt x="1677408" y="996307"/>
                  </a:lnTo>
                  <a:lnTo>
                    <a:pt x="1674177" y="949038"/>
                  </a:lnTo>
                  <a:lnTo>
                    <a:pt x="1668849" y="902371"/>
                  </a:lnTo>
                  <a:lnTo>
                    <a:pt x="1661470" y="856350"/>
                  </a:lnTo>
                  <a:lnTo>
                    <a:pt x="1652087" y="811021"/>
                  </a:lnTo>
                  <a:lnTo>
                    <a:pt x="1640745" y="766431"/>
                  </a:lnTo>
                  <a:lnTo>
                    <a:pt x="1627492" y="722626"/>
                  </a:lnTo>
                  <a:lnTo>
                    <a:pt x="1612372" y="679651"/>
                  </a:lnTo>
                  <a:lnTo>
                    <a:pt x="1595434" y="637552"/>
                  </a:lnTo>
                  <a:lnTo>
                    <a:pt x="1576723" y="596376"/>
                  </a:lnTo>
                  <a:lnTo>
                    <a:pt x="1556285" y="556168"/>
                  </a:lnTo>
                  <a:lnTo>
                    <a:pt x="1534167" y="516974"/>
                  </a:lnTo>
                  <a:lnTo>
                    <a:pt x="1510414" y="478840"/>
                  </a:lnTo>
                  <a:lnTo>
                    <a:pt x="1485075" y="441813"/>
                  </a:lnTo>
                  <a:lnTo>
                    <a:pt x="1458194" y="405937"/>
                  </a:lnTo>
                  <a:lnTo>
                    <a:pt x="1429818" y="371259"/>
                  </a:lnTo>
                  <a:lnTo>
                    <a:pt x="1399993" y="337825"/>
                  </a:lnTo>
                  <a:lnTo>
                    <a:pt x="1368766" y="305681"/>
                  </a:lnTo>
                  <a:lnTo>
                    <a:pt x="1336183" y="274872"/>
                  </a:lnTo>
                  <a:lnTo>
                    <a:pt x="1302290" y="245445"/>
                  </a:lnTo>
                  <a:lnTo>
                    <a:pt x="1267134" y="217446"/>
                  </a:lnTo>
                  <a:lnTo>
                    <a:pt x="1230761" y="190920"/>
                  </a:lnTo>
                  <a:lnTo>
                    <a:pt x="1193217" y="165913"/>
                  </a:lnTo>
                  <a:lnTo>
                    <a:pt x="1154549" y="142472"/>
                  </a:lnTo>
                  <a:lnTo>
                    <a:pt x="1114803" y="120643"/>
                  </a:lnTo>
                  <a:lnTo>
                    <a:pt x="1074026" y="100470"/>
                  </a:lnTo>
                  <a:lnTo>
                    <a:pt x="1032262" y="82001"/>
                  </a:lnTo>
                  <a:lnTo>
                    <a:pt x="989560" y="65281"/>
                  </a:lnTo>
                  <a:lnTo>
                    <a:pt x="945965" y="50356"/>
                  </a:lnTo>
                  <a:lnTo>
                    <a:pt x="901524" y="37271"/>
                  </a:lnTo>
                  <a:lnTo>
                    <a:pt x="856283" y="26074"/>
                  </a:lnTo>
                  <a:lnTo>
                    <a:pt x="810287" y="16810"/>
                  </a:lnTo>
                  <a:lnTo>
                    <a:pt x="763585" y="9524"/>
                  </a:lnTo>
                  <a:lnTo>
                    <a:pt x="716221" y="4263"/>
                  </a:lnTo>
                  <a:lnTo>
                    <a:pt x="668243" y="1073"/>
                  </a:lnTo>
                  <a:lnTo>
                    <a:pt x="619696" y="0"/>
                  </a:lnTo>
                  <a:lnTo>
                    <a:pt x="566436" y="1343"/>
                  </a:lnTo>
                  <a:lnTo>
                    <a:pt x="513789" y="5323"/>
                  </a:lnTo>
                  <a:lnTo>
                    <a:pt x="461823" y="11864"/>
                  </a:lnTo>
                  <a:lnTo>
                    <a:pt x="410603" y="20892"/>
                  </a:lnTo>
                  <a:lnTo>
                    <a:pt x="360195" y="32329"/>
                  </a:lnTo>
                  <a:lnTo>
                    <a:pt x="310665" y="46101"/>
                  </a:lnTo>
                  <a:lnTo>
                    <a:pt x="262079" y="62133"/>
                  </a:lnTo>
                  <a:lnTo>
                    <a:pt x="214503" y="80349"/>
                  </a:lnTo>
                  <a:lnTo>
                    <a:pt x="168004" y="100674"/>
                  </a:lnTo>
                  <a:lnTo>
                    <a:pt x="122648" y="123031"/>
                  </a:lnTo>
                  <a:lnTo>
                    <a:pt x="78500" y="147346"/>
                  </a:lnTo>
                  <a:lnTo>
                    <a:pt x="35627" y="173544"/>
                  </a:lnTo>
                  <a:lnTo>
                    <a:pt x="0" y="197567"/>
                  </a:lnTo>
                  <a:lnTo>
                    <a:pt x="0" y="1890503"/>
                  </a:lnTo>
                  <a:lnTo>
                    <a:pt x="35627" y="1914525"/>
                  </a:lnTo>
                  <a:lnTo>
                    <a:pt x="78500" y="1940723"/>
                  </a:lnTo>
                  <a:lnTo>
                    <a:pt x="122648" y="1965038"/>
                  </a:lnTo>
                  <a:lnTo>
                    <a:pt x="168004" y="1987396"/>
                  </a:lnTo>
                  <a:lnTo>
                    <a:pt x="214503" y="2007720"/>
                  </a:lnTo>
                  <a:lnTo>
                    <a:pt x="262079" y="2025936"/>
                  </a:lnTo>
                  <a:lnTo>
                    <a:pt x="310665" y="2041968"/>
                  </a:lnTo>
                  <a:lnTo>
                    <a:pt x="360195" y="2055740"/>
                  </a:lnTo>
                  <a:lnTo>
                    <a:pt x="410603" y="2067178"/>
                  </a:lnTo>
                  <a:lnTo>
                    <a:pt x="461823" y="2076205"/>
                  </a:lnTo>
                  <a:lnTo>
                    <a:pt x="513789" y="2082746"/>
                  </a:lnTo>
                  <a:lnTo>
                    <a:pt x="566436" y="2086727"/>
                  </a:lnTo>
                  <a:lnTo>
                    <a:pt x="619696" y="2088070"/>
                  </a:lnTo>
                  <a:lnTo>
                    <a:pt x="668243" y="2086996"/>
                  </a:lnTo>
                  <a:lnTo>
                    <a:pt x="716221" y="2083806"/>
                  </a:lnTo>
                  <a:lnTo>
                    <a:pt x="763585" y="2078545"/>
                  </a:lnTo>
                  <a:lnTo>
                    <a:pt x="810287" y="2071260"/>
                  </a:lnTo>
                  <a:lnTo>
                    <a:pt x="856283" y="2061996"/>
                  </a:lnTo>
                  <a:lnTo>
                    <a:pt x="901524" y="2050799"/>
                  </a:lnTo>
                  <a:lnTo>
                    <a:pt x="945965" y="2037715"/>
                  </a:lnTo>
                  <a:lnTo>
                    <a:pt x="989560" y="2022791"/>
                  </a:lnTo>
                  <a:lnTo>
                    <a:pt x="1032262" y="2006072"/>
                  </a:lnTo>
                  <a:lnTo>
                    <a:pt x="1074026" y="1987603"/>
                  </a:lnTo>
                  <a:lnTo>
                    <a:pt x="1114803" y="1967432"/>
                  </a:lnTo>
                  <a:lnTo>
                    <a:pt x="1154549" y="1945604"/>
                  </a:lnTo>
                  <a:lnTo>
                    <a:pt x="1193217" y="1922165"/>
                  </a:lnTo>
                  <a:lnTo>
                    <a:pt x="1230761" y="1897161"/>
                  </a:lnTo>
                  <a:lnTo>
                    <a:pt x="1267134" y="1870638"/>
                  </a:lnTo>
                  <a:lnTo>
                    <a:pt x="1302290" y="1842641"/>
                  </a:lnTo>
                  <a:lnTo>
                    <a:pt x="1336183" y="1813218"/>
                  </a:lnTo>
                  <a:lnTo>
                    <a:pt x="1368766" y="1782413"/>
                  </a:lnTo>
                  <a:lnTo>
                    <a:pt x="1399993" y="1750273"/>
                  </a:lnTo>
                  <a:lnTo>
                    <a:pt x="1429818" y="1716843"/>
                  </a:lnTo>
                  <a:lnTo>
                    <a:pt x="1458194" y="1682171"/>
                  </a:lnTo>
                  <a:lnTo>
                    <a:pt x="1485075" y="1646300"/>
                  </a:lnTo>
                  <a:lnTo>
                    <a:pt x="1510414" y="1609279"/>
                  </a:lnTo>
                  <a:lnTo>
                    <a:pt x="1534167" y="1571152"/>
                  </a:lnTo>
                  <a:lnTo>
                    <a:pt x="1556285" y="1531965"/>
                  </a:lnTo>
                  <a:lnTo>
                    <a:pt x="1576723" y="1491765"/>
                  </a:lnTo>
                  <a:lnTo>
                    <a:pt x="1595434" y="1450597"/>
                  </a:lnTo>
                  <a:lnTo>
                    <a:pt x="1612372" y="1408508"/>
                  </a:lnTo>
                  <a:lnTo>
                    <a:pt x="1627492" y="1365543"/>
                  </a:lnTo>
                  <a:lnTo>
                    <a:pt x="1640745" y="1321748"/>
                  </a:lnTo>
                  <a:lnTo>
                    <a:pt x="1652087" y="1277170"/>
                  </a:lnTo>
                  <a:lnTo>
                    <a:pt x="1661470" y="1231854"/>
                  </a:lnTo>
                  <a:lnTo>
                    <a:pt x="1668849" y="1185846"/>
                  </a:lnTo>
                  <a:lnTo>
                    <a:pt x="1674177" y="1139192"/>
                  </a:lnTo>
                  <a:lnTo>
                    <a:pt x="1677408" y="1091938"/>
                  </a:lnTo>
                  <a:lnTo>
                    <a:pt x="1678495" y="10441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1519" y="4885943"/>
              <a:ext cx="850391" cy="15727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6823" y="4879847"/>
              <a:ext cx="234695" cy="1219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9768" y="4879847"/>
              <a:ext cx="67054" cy="10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3359" y="4888991"/>
              <a:ext cx="216407" cy="14935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3359" y="6739127"/>
              <a:ext cx="45719" cy="457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152" y="4946903"/>
              <a:ext cx="140208" cy="1554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056" y="6669023"/>
              <a:ext cx="146303" cy="10972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6008" y="4949951"/>
              <a:ext cx="728471" cy="181660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0" y="4986527"/>
              <a:ext cx="240790" cy="174040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0791" y="4919471"/>
              <a:ext cx="585216" cy="187756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5074919"/>
              <a:ext cx="64006" cy="15636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87362" y="6161067"/>
              <a:ext cx="2062480" cy="1395730"/>
            </a:xfrm>
            <a:custGeom>
              <a:avLst/>
              <a:gdLst/>
              <a:ahLst/>
              <a:cxnLst/>
              <a:rect l="l" t="t" r="r" b="b"/>
              <a:pathLst>
                <a:path w="2062480" h="1395729">
                  <a:moveTo>
                    <a:pt x="2062123" y="536531"/>
                  </a:moveTo>
                  <a:lnTo>
                    <a:pt x="2036848" y="496147"/>
                  </a:lnTo>
                  <a:lnTo>
                    <a:pt x="2009812" y="456804"/>
                  </a:lnTo>
                  <a:lnTo>
                    <a:pt x="1981048" y="418575"/>
                  </a:lnTo>
                  <a:lnTo>
                    <a:pt x="1950588" y="381530"/>
                  </a:lnTo>
                  <a:lnTo>
                    <a:pt x="1918465" y="345742"/>
                  </a:lnTo>
                  <a:lnTo>
                    <a:pt x="1884711" y="311281"/>
                  </a:lnTo>
                  <a:lnTo>
                    <a:pt x="1849359" y="278219"/>
                  </a:lnTo>
                  <a:lnTo>
                    <a:pt x="1812442" y="246627"/>
                  </a:lnTo>
                  <a:lnTo>
                    <a:pt x="1773991" y="216578"/>
                  </a:lnTo>
                  <a:lnTo>
                    <a:pt x="1734040" y="188142"/>
                  </a:lnTo>
                  <a:lnTo>
                    <a:pt x="1692620" y="161390"/>
                  </a:lnTo>
                  <a:lnTo>
                    <a:pt x="1649765" y="136396"/>
                  </a:lnTo>
                  <a:lnTo>
                    <a:pt x="1605507" y="113228"/>
                  </a:lnTo>
                  <a:lnTo>
                    <a:pt x="1559878" y="91961"/>
                  </a:lnTo>
                  <a:lnTo>
                    <a:pt x="1512912" y="72663"/>
                  </a:lnTo>
                  <a:lnTo>
                    <a:pt x="1468212" y="56585"/>
                  </a:lnTo>
                  <a:lnTo>
                    <a:pt x="1423273" y="42562"/>
                  </a:lnTo>
                  <a:lnTo>
                    <a:pt x="1378146" y="30573"/>
                  </a:lnTo>
                  <a:lnTo>
                    <a:pt x="1332883" y="20593"/>
                  </a:lnTo>
                  <a:lnTo>
                    <a:pt x="1287536" y="12598"/>
                  </a:lnTo>
                  <a:lnTo>
                    <a:pt x="1242157" y="6565"/>
                  </a:lnTo>
                  <a:lnTo>
                    <a:pt x="1196799" y="2470"/>
                  </a:lnTo>
                  <a:lnTo>
                    <a:pt x="1151513" y="289"/>
                  </a:lnTo>
                  <a:lnTo>
                    <a:pt x="1106352" y="0"/>
                  </a:lnTo>
                  <a:lnTo>
                    <a:pt x="1061367" y="1577"/>
                  </a:lnTo>
                  <a:lnTo>
                    <a:pt x="1016611" y="4997"/>
                  </a:lnTo>
                  <a:lnTo>
                    <a:pt x="972136" y="10238"/>
                  </a:lnTo>
                  <a:lnTo>
                    <a:pt x="927994" y="17274"/>
                  </a:lnTo>
                  <a:lnTo>
                    <a:pt x="884236" y="26082"/>
                  </a:lnTo>
                  <a:lnTo>
                    <a:pt x="840916" y="36639"/>
                  </a:lnTo>
                  <a:lnTo>
                    <a:pt x="798084" y="48922"/>
                  </a:lnTo>
                  <a:lnTo>
                    <a:pt x="755794" y="62905"/>
                  </a:lnTo>
                  <a:lnTo>
                    <a:pt x="714097" y="78566"/>
                  </a:lnTo>
                  <a:lnTo>
                    <a:pt x="673045" y="95881"/>
                  </a:lnTo>
                  <a:lnTo>
                    <a:pt x="632690" y="114826"/>
                  </a:lnTo>
                  <a:lnTo>
                    <a:pt x="593085" y="135377"/>
                  </a:lnTo>
                  <a:lnTo>
                    <a:pt x="554282" y="157511"/>
                  </a:lnTo>
                  <a:lnTo>
                    <a:pt x="516332" y="181205"/>
                  </a:lnTo>
                  <a:lnTo>
                    <a:pt x="479287" y="206434"/>
                  </a:lnTo>
                  <a:lnTo>
                    <a:pt x="443201" y="233175"/>
                  </a:lnTo>
                  <a:lnTo>
                    <a:pt x="408124" y="261403"/>
                  </a:lnTo>
                  <a:lnTo>
                    <a:pt x="374109" y="291097"/>
                  </a:lnTo>
                  <a:lnTo>
                    <a:pt x="341208" y="322231"/>
                  </a:lnTo>
                  <a:lnTo>
                    <a:pt x="309473" y="354782"/>
                  </a:lnTo>
                  <a:lnTo>
                    <a:pt x="278957" y="388726"/>
                  </a:lnTo>
                  <a:lnTo>
                    <a:pt x="249710" y="424040"/>
                  </a:lnTo>
                  <a:lnTo>
                    <a:pt x="221786" y="460700"/>
                  </a:lnTo>
                  <a:lnTo>
                    <a:pt x="195236" y="498683"/>
                  </a:lnTo>
                  <a:lnTo>
                    <a:pt x="170112" y="537964"/>
                  </a:lnTo>
                  <a:lnTo>
                    <a:pt x="146467" y="578519"/>
                  </a:lnTo>
                  <a:lnTo>
                    <a:pt x="124353" y="620327"/>
                  </a:lnTo>
                  <a:lnTo>
                    <a:pt x="103821" y="663361"/>
                  </a:lnTo>
                  <a:lnTo>
                    <a:pt x="84924" y="707600"/>
                  </a:lnTo>
                  <a:lnTo>
                    <a:pt x="75780" y="725888"/>
                  </a:lnTo>
                  <a:lnTo>
                    <a:pt x="58010" y="775782"/>
                  </a:lnTo>
                  <a:lnTo>
                    <a:pt x="42652" y="825969"/>
                  </a:lnTo>
                  <a:lnTo>
                    <a:pt x="29685" y="876369"/>
                  </a:lnTo>
                  <a:lnTo>
                    <a:pt x="19088" y="926903"/>
                  </a:lnTo>
                  <a:lnTo>
                    <a:pt x="10842" y="977490"/>
                  </a:lnTo>
                  <a:lnTo>
                    <a:pt x="4925" y="1028050"/>
                  </a:lnTo>
                  <a:lnTo>
                    <a:pt x="1318" y="1078503"/>
                  </a:lnTo>
                  <a:lnTo>
                    <a:pt x="0" y="1128770"/>
                  </a:lnTo>
                  <a:lnTo>
                    <a:pt x="950" y="1178771"/>
                  </a:lnTo>
                  <a:lnTo>
                    <a:pt x="4148" y="1228425"/>
                  </a:lnTo>
                  <a:lnTo>
                    <a:pt x="9574" y="1277652"/>
                  </a:lnTo>
                  <a:lnTo>
                    <a:pt x="17207" y="1326373"/>
                  </a:lnTo>
                  <a:lnTo>
                    <a:pt x="27027" y="1374507"/>
                  </a:lnTo>
                  <a:lnTo>
                    <a:pt x="32311" y="1395432"/>
                  </a:lnTo>
                  <a:lnTo>
                    <a:pt x="74189" y="1395432"/>
                  </a:lnTo>
                  <a:lnTo>
                    <a:pt x="73363" y="1391981"/>
                  </a:lnTo>
                  <a:lnTo>
                    <a:pt x="64106" y="1343034"/>
                  </a:lnTo>
                  <a:lnTo>
                    <a:pt x="57178" y="1293512"/>
                  </a:lnTo>
                  <a:lnTo>
                    <a:pt x="52604" y="1243507"/>
                  </a:lnTo>
                  <a:lnTo>
                    <a:pt x="50410" y="1193112"/>
                  </a:lnTo>
                  <a:lnTo>
                    <a:pt x="50620" y="1142416"/>
                  </a:lnTo>
                  <a:lnTo>
                    <a:pt x="53258" y="1091512"/>
                  </a:lnTo>
                  <a:lnTo>
                    <a:pt x="58351" y="1040492"/>
                  </a:lnTo>
                  <a:lnTo>
                    <a:pt x="65923" y="989447"/>
                  </a:lnTo>
                  <a:lnTo>
                    <a:pt x="75999" y="938468"/>
                  </a:lnTo>
                  <a:lnTo>
                    <a:pt x="88603" y="887648"/>
                  </a:lnTo>
                  <a:lnTo>
                    <a:pt x="103762" y="837077"/>
                  </a:lnTo>
                  <a:lnTo>
                    <a:pt x="121500" y="786848"/>
                  </a:lnTo>
                  <a:lnTo>
                    <a:pt x="139943" y="741945"/>
                  </a:lnTo>
                  <a:lnTo>
                    <a:pt x="160151" y="698313"/>
                  </a:lnTo>
                  <a:lnTo>
                    <a:pt x="182064" y="655981"/>
                  </a:lnTo>
                  <a:lnTo>
                    <a:pt x="205623" y="614975"/>
                  </a:lnTo>
                  <a:lnTo>
                    <a:pt x="230769" y="575325"/>
                  </a:lnTo>
                  <a:lnTo>
                    <a:pt x="257444" y="537057"/>
                  </a:lnTo>
                  <a:lnTo>
                    <a:pt x="285589" y="500201"/>
                  </a:lnTo>
                  <a:lnTo>
                    <a:pt x="315144" y="464782"/>
                  </a:lnTo>
                  <a:lnTo>
                    <a:pt x="346051" y="430830"/>
                  </a:lnTo>
                  <a:lnTo>
                    <a:pt x="378252" y="398372"/>
                  </a:lnTo>
                  <a:lnTo>
                    <a:pt x="411686" y="367437"/>
                  </a:lnTo>
                  <a:lnTo>
                    <a:pt x="446295" y="338051"/>
                  </a:lnTo>
                  <a:lnTo>
                    <a:pt x="482021" y="310243"/>
                  </a:lnTo>
                  <a:lnTo>
                    <a:pt x="518804" y="284041"/>
                  </a:lnTo>
                  <a:lnTo>
                    <a:pt x="556585" y="259472"/>
                  </a:lnTo>
                  <a:lnTo>
                    <a:pt x="595306" y="236565"/>
                  </a:lnTo>
                  <a:lnTo>
                    <a:pt x="634907" y="215347"/>
                  </a:lnTo>
                  <a:lnTo>
                    <a:pt x="675331" y="195845"/>
                  </a:lnTo>
                  <a:lnTo>
                    <a:pt x="716517" y="178089"/>
                  </a:lnTo>
                  <a:lnTo>
                    <a:pt x="758407" y="162106"/>
                  </a:lnTo>
                  <a:lnTo>
                    <a:pt x="800943" y="147923"/>
                  </a:lnTo>
                  <a:lnTo>
                    <a:pt x="844064" y="135569"/>
                  </a:lnTo>
                  <a:lnTo>
                    <a:pt x="887713" y="125071"/>
                  </a:lnTo>
                  <a:lnTo>
                    <a:pt x="931830" y="116457"/>
                  </a:lnTo>
                  <a:lnTo>
                    <a:pt x="976357" y="109756"/>
                  </a:lnTo>
                  <a:lnTo>
                    <a:pt x="1021234" y="104994"/>
                  </a:lnTo>
                  <a:lnTo>
                    <a:pt x="1066403" y="102200"/>
                  </a:lnTo>
                  <a:lnTo>
                    <a:pt x="1111805" y="101401"/>
                  </a:lnTo>
                  <a:lnTo>
                    <a:pt x="1157381" y="102627"/>
                  </a:lnTo>
                  <a:lnTo>
                    <a:pt x="1203072" y="105903"/>
                  </a:lnTo>
                  <a:lnTo>
                    <a:pt x="1248819" y="111259"/>
                  </a:lnTo>
                  <a:lnTo>
                    <a:pt x="1294564" y="118721"/>
                  </a:lnTo>
                  <a:lnTo>
                    <a:pt x="1340246" y="128319"/>
                  </a:lnTo>
                  <a:lnTo>
                    <a:pt x="1385808" y="140079"/>
                  </a:lnTo>
                  <a:lnTo>
                    <a:pt x="1431191" y="154030"/>
                  </a:lnTo>
                  <a:lnTo>
                    <a:pt x="1476336" y="170199"/>
                  </a:lnTo>
                  <a:lnTo>
                    <a:pt x="1522742" y="189544"/>
                  </a:lnTo>
                  <a:lnTo>
                    <a:pt x="1567795" y="210874"/>
                  </a:lnTo>
                  <a:lnTo>
                    <a:pt x="1611449" y="234125"/>
                  </a:lnTo>
                  <a:lnTo>
                    <a:pt x="1653656" y="259230"/>
                  </a:lnTo>
                  <a:lnTo>
                    <a:pt x="1694371" y="286123"/>
                  </a:lnTo>
                  <a:lnTo>
                    <a:pt x="1733546" y="314737"/>
                  </a:lnTo>
                  <a:lnTo>
                    <a:pt x="1771134" y="345007"/>
                  </a:lnTo>
                  <a:lnTo>
                    <a:pt x="1807090" y="376866"/>
                  </a:lnTo>
                  <a:lnTo>
                    <a:pt x="1841367" y="410248"/>
                  </a:lnTo>
                  <a:lnTo>
                    <a:pt x="1873917" y="445086"/>
                  </a:lnTo>
                  <a:lnTo>
                    <a:pt x="1904694" y="481315"/>
                  </a:lnTo>
                  <a:lnTo>
                    <a:pt x="1933652" y="518868"/>
                  </a:lnTo>
                  <a:lnTo>
                    <a:pt x="1960744" y="557679"/>
                  </a:lnTo>
                  <a:lnTo>
                    <a:pt x="1985923" y="597681"/>
                  </a:lnTo>
                  <a:lnTo>
                    <a:pt x="2004259" y="581724"/>
                  </a:lnTo>
                  <a:lnTo>
                    <a:pt x="2022880" y="566035"/>
                  </a:lnTo>
                  <a:lnTo>
                    <a:pt x="2042073" y="550881"/>
                  </a:lnTo>
                  <a:lnTo>
                    <a:pt x="2062123" y="536531"/>
                  </a:lnTo>
                  <a:close/>
                </a:path>
              </a:pathLst>
            </a:custGeom>
            <a:solidFill>
              <a:srgbClr val="4B7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176272" y="6230111"/>
              <a:ext cx="569976" cy="53035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100072" y="6205727"/>
              <a:ext cx="76199" cy="13411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935479" y="6172199"/>
              <a:ext cx="164591" cy="14020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865376" y="6166103"/>
              <a:ext cx="70103" cy="10972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42872" y="6163055"/>
              <a:ext cx="222502" cy="11277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11224" y="6178295"/>
              <a:ext cx="231647" cy="15849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25880" y="6236207"/>
              <a:ext cx="85343" cy="14020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19911" y="6275831"/>
              <a:ext cx="505967" cy="64617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88848" y="6766559"/>
              <a:ext cx="131062" cy="78994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37773" y="6262469"/>
              <a:ext cx="2090420" cy="1294130"/>
            </a:xfrm>
            <a:custGeom>
              <a:avLst/>
              <a:gdLst/>
              <a:ahLst/>
              <a:cxnLst/>
              <a:rect l="l" t="t" r="r" b="b"/>
              <a:pathLst>
                <a:path w="2090420" h="1294129">
                  <a:moveTo>
                    <a:pt x="2090052" y="1061713"/>
                  </a:moveTo>
                  <a:lnTo>
                    <a:pt x="2089812" y="1015844"/>
                  </a:lnTo>
                  <a:lnTo>
                    <a:pt x="2087604" y="970222"/>
                  </a:lnTo>
                  <a:lnTo>
                    <a:pt x="2083456" y="924907"/>
                  </a:lnTo>
                  <a:lnTo>
                    <a:pt x="2077393" y="879961"/>
                  </a:lnTo>
                  <a:lnTo>
                    <a:pt x="2069442" y="835442"/>
                  </a:lnTo>
                  <a:lnTo>
                    <a:pt x="2059629" y="791412"/>
                  </a:lnTo>
                  <a:lnTo>
                    <a:pt x="2047980" y="747932"/>
                  </a:lnTo>
                  <a:lnTo>
                    <a:pt x="2034522" y="705061"/>
                  </a:lnTo>
                  <a:lnTo>
                    <a:pt x="2019281" y="662860"/>
                  </a:lnTo>
                  <a:lnTo>
                    <a:pt x="2002283" y="621390"/>
                  </a:lnTo>
                  <a:lnTo>
                    <a:pt x="1983555" y="580711"/>
                  </a:lnTo>
                  <a:lnTo>
                    <a:pt x="1963123" y="540884"/>
                  </a:lnTo>
                  <a:lnTo>
                    <a:pt x="1941013" y="501969"/>
                  </a:lnTo>
                  <a:lnTo>
                    <a:pt x="1917251" y="464026"/>
                  </a:lnTo>
                  <a:lnTo>
                    <a:pt x="1891865" y="427116"/>
                  </a:lnTo>
                  <a:lnTo>
                    <a:pt x="1864880" y="391300"/>
                  </a:lnTo>
                  <a:lnTo>
                    <a:pt x="1836322" y="356637"/>
                  </a:lnTo>
                  <a:lnTo>
                    <a:pt x="1806218" y="323189"/>
                  </a:lnTo>
                  <a:lnTo>
                    <a:pt x="1774594" y="291016"/>
                  </a:lnTo>
                  <a:lnTo>
                    <a:pt x="1741476" y="260178"/>
                  </a:lnTo>
                  <a:lnTo>
                    <a:pt x="1706892" y="230735"/>
                  </a:lnTo>
                  <a:lnTo>
                    <a:pt x="1670866" y="202749"/>
                  </a:lnTo>
                  <a:lnTo>
                    <a:pt x="1633426" y="176279"/>
                  </a:lnTo>
                  <a:lnTo>
                    <a:pt x="1594597" y="151387"/>
                  </a:lnTo>
                  <a:lnTo>
                    <a:pt x="1554406" y="128132"/>
                  </a:lnTo>
                  <a:lnTo>
                    <a:pt x="1512880" y="106575"/>
                  </a:lnTo>
                  <a:lnTo>
                    <a:pt x="1470044" y="86777"/>
                  </a:lnTo>
                  <a:lnTo>
                    <a:pt x="1425925" y="68797"/>
                  </a:lnTo>
                  <a:lnTo>
                    <a:pt x="1380781" y="52628"/>
                  </a:lnTo>
                  <a:lnTo>
                    <a:pt x="1335398" y="38677"/>
                  </a:lnTo>
                  <a:lnTo>
                    <a:pt x="1289836" y="26917"/>
                  </a:lnTo>
                  <a:lnTo>
                    <a:pt x="1244153" y="17319"/>
                  </a:lnTo>
                  <a:lnTo>
                    <a:pt x="1198409" y="9857"/>
                  </a:lnTo>
                  <a:lnTo>
                    <a:pt x="1152662" y="4501"/>
                  </a:lnTo>
                  <a:lnTo>
                    <a:pt x="1106971" y="1225"/>
                  </a:lnTo>
                  <a:lnTo>
                    <a:pt x="1061395" y="0"/>
                  </a:lnTo>
                  <a:lnTo>
                    <a:pt x="1015993" y="798"/>
                  </a:lnTo>
                  <a:lnTo>
                    <a:pt x="970824" y="3592"/>
                  </a:lnTo>
                  <a:lnTo>
                    <a:pt x="925947" y="8354"/>
                  </a:lnTo>
                  <a:lnTo>
                    <a:pt x="881420" y="15055"/>
                  </a:lnTo>
                  <a:lnTo>
                    <a:pt x="837303" y="23669"/>
                  </a:lnTo>
                  <a:lnTo>
                    <a:pt x="793654" y="34167"/>
                  </a:lnTo>
                  <a:lnTo>
                    <a:pt x="750532" y="46521"/>
                  </a:lnTo>
                  <a:lnTo>
                    <a:pt x="707997" y="60704"/>
                  </a:lnTo>
                  <a:lnTo>
                    <a:pt x="666107" y="76687"/>
                  </a:lnTo>
                  <a:lnTo>
                    <a:pt x="624920" y="94444"/>
                  </a:lnTo>
                  <a:lnTo>
                    <a:pt x="584497" y="113945"/>
                  </a:lnTo>
                  <a:lnTo>
                    <a:pt x="544895" y="135163"/>
                  </a:lnTo>
                  <a:lnTo>
                    <a:pt x="506174" y="158070"/>
                  </a:lnTo>
                  <a:lnTo>
                    <a:pt x="468393" y="182639"/>
                  </a:lnTo>
                  <a:lnTo>
                    <a:pt x="431610" y="208841"/>
                  </a:lnTo>
                  <a:lnTo>
                    <a:pt x="395885" y="236649"/>
                  </a:lnTo>
                  <a:lnTo>
                    <a:pt x="361275" y="266035"/>
                  </a:lnTo>
                  <a:lnTo>
                    <a:pt x="327841" y="296970"/>
                  </a:lnTo>
                  <a:lnTo>
                    <a:pt x="295641" y="329428"/>
                  </a:lnTo>
                  <a:lnTo>
                    <a:pt x="264734" y="363380"/>
                  </a:lnTo>
                  <a:lnTo>
                    <a:pt x="235179" y="398799"/>
                  </a:lnTo>
                  <a:lnTo>
                    <a:pt x="207034" y="435655"/>
                  </a:lnTo>
                  <a:lnTo>
                    <a:pt x="180359" y="473923"/>
                  </a:lnTo>
                  <a:lnTo>
                    <a:pt x="155212" y="513573"/>
                  </a:lnTo>
                  <a:lnTo>
                    <a:pt x="131653" y="554579"/>
                  </a:lnTo>
                  <a:lnTo>
                    <a:pt x="109740" y="596911"/>
                  </a:lnTo>
                  <a:lnTo>
                    <a:pt x="89533" y="640543"/>
                  </a:lnTo>
                  <a:lnTo>
                    <a:pt x="71089" y="685446"/>
                  </a:lnTo>
                  <a:lnTo>
                    <a:pt x="53352" y="735675"/>
                  </a:lnTo>
                  <a:lnTo>
                    <a:pt x="38193" y="786246"/>
                  </a:lnTo>
                  <a:lnTo>
                    <a:pt x="25588" y="837066"/>
                  </a:lnTo>
                  <a:lnTo>
                    <a:pt x="15512" y="888045"/>
                  </a:lnTo>
                  <a:lnTo>
                    <a:pt x="7941" y="939090"/>
                  </a:lnTo>
                  <a:lnTo>
                    <a:pt x="2848" y="990110"/>
                  </a:lnTo>
                  <a:lnTo>
                    <a:pt x="209" y="1041014"/>
                  </a:lnTo>
                  <a:lnTo>
                    <a:pt x="0" y="1091710"/>
                  </a:lnTo>
                  <a:lnTo>
                    <a:pt x="2194" y="1142105"/>
                  </a:lnTo>
                  <a:lnTo>
                    <a:pt x="6767" y="1192110"/>
                  </a:lnTo>
                  <a:lnTo>
                    <a:pt x="13695" y="1241632"/>
                  </a:lnTo>
                  <a:lnTo>
                    <a:pt x="22952" y="1290579"/>
                  </a:lnTo>
                  <a:lnTo>
                    <a:pt x="23778" y="1294030"/>
                  </a:lnTo>
                  <a:lnTo>
                    <a:pt x="2060462" y="1294030"/>
                  </a:lnTo>
                  <a:lnTo>
                    <a:pt x="2070816" y="1246450"/>
                  </a:lnTo>
                  <a:lnTo>
                    <a:pt x="2078707" y="1200198"/>
                  </a:lnTo>
                  <a:lnTo>
                    <a:pt x="2084526" y="1153951"/>
                  </a:lnTo>
                  <a:lnTo>
                    <a:pt x="2088299" y="1107769"/>
                  </a:lnTo>
                  <a:lnTo>
                    <a:pt x="2090052" y="10617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033016" y="6385559"/>
              <a:ext cx="573024" cy="51816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935479" y="6364223"/>
              <a:ext cx="97535" cy="15849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859279" y="6355079"/>
              <a:ext cx="76199" cy="14325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79448" y="6352031"/>
              <a:ext cx="179831" cy="14325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514855" y="6361175"/>
              <a:ext cx="164591" cy="16763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83336" y="6391655"/>
              <a:ext cx="731519" cy="116484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100072" y="6446519"/>
              <a:ext cx="606551" cy="110997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26008" y="6385559"/>
              <a:ext cx="1274063" cy="1170939"/>
            </a:xfrm>
            <a:prstGeom prst="rect">
              <a:avLst/>
            </a:prstGeom>
          </p:spPr>
        </p:pic>
      </p:grpSp>
      <p:sp>
        <p:nvSpPr>
          <p:cNvPr id="42" name="object 42"/>
          <p:cNvSpPr/>
          <p:nvPr/>
        </p:nvSpPr>
        <p:spPr>
          <a:xfrm>
            <a:off x="609021" y="279675"/>
            <a:ext cx="912228" cy="255088"/>
          </a:xfrm>
          <a:custGeom>
            <a:avLst/>
            <a:gdLst/>
            <a:ahLst/>
            <a:cxnLst/>
            <a:rect l="l" t="t" r="r" b="b"/>
            <a:pathLst>
              <a:path w="800100" h="281305">
                <a:moveTo>
                  <a:pt x="94678" y="0"/>
                </a:moveTo>
                <a:lnTo>
                  <a:pt x="64198" y="0"/>
                </a:lnTo>
                <a:lnTo>
                  <a:pt x="39624" y="48768"/>
                </a:lnTo>
                <a:lnTo>
                  <a:pt x="61150" y="48768"/>
                </a:lnTo>
                <a:lnTo>
                  <a:pt x="94678" y="0"/>
                </a:lnTo>
                <a:close/>
              </a:path>
              <a:path w="800100" h="281305">
                <a:moveTo>
                  <a:pt x="125158" y="67056"/>
                </a:moveTo>
                <a:lnTo>
                  <a:pt x="0" y="67056"/>
                </a:lnTo>
                <a:lnTo>
                  <a:pt x="0" y="277749"/>
                </a:lnTo>
                <a:lnTo>
                  <a:pt x="27432" y="277749"/>
                </a:lnTo>
                <a:lnTo>
                  <a:pt x="125158" y="277749"/>
                </a:lnTo>
                <a:lnTo>
                  <a:pt x="125158" y="250317"/>
                </a:lnTo>
                <a:lnTo>
                  <a:pt x="27432" y="250317"/>
                </a:lnTo>
                <a:lnTo>
                  <a:pt x="27432" y="173926"/>
                </a:lnTo>
                <a:lnTo>
                  <a:pt x="97726" y="173926"/>
                </a:lnTo>
                <a:lnTo>
                  <a:pt x="97726" y="149542"/>
                </a:lnTo>
                <a:lnTo>
                  <a:pt x="27432" y="149542"/>
                </a:lnTo>
                <a:lnTo>
                  <a:pt x="27432" y="91440"/>
                </a:lnTo>
                <a:lnTo>
                  <a:pt x="125158" y="91440"/>
                </a:lnTo>
                <a:lnTo>
                  <a:pt x="125158" y="67056"/>
                </a:lnTo>
                <a:close/>
              </a:path>
              <a:path w="800100" h="281305">
                <a:moveTo>
                  <a:pt x="210693" y="256413"/>
                </a:moveTo>
                <a:lnTo>
                  <a:pt x="204406" y="256413"/>
                </a:lnTo>
                <a:lnTo>
                  <a:pt x="198310" y="253365"/>
                </a:lnTo>
                <a:lnTo>
                  <a:pt x="192214" y="247269"/>
                </a:lnTo>
                <a:lnTo>
                  <a:pt x="186118" y="244030"/>
                </a:lnTo>
                <a:lnTo>
                  <a:pt x="186118" y="57912"/>
                </a:lnTo>
                <a:lnTo>
                  <a:pt x="158686" y="57912"/>
                </a:lnTo>
                <a:lnTo>
                  <a:pt x="158686" y="234886"/>
                </a:lnTo>
                <a:lnTo>
                  <a:pt x="161632" y="255003"/>
                </a:lnTo>
                <a:lnTo>
                  <a:pt x="170891" y="269354"/>
                </a:lnTo>
                <a:lnTo>
                  <a:pt x="187045" y="277939"/>
                </a:lnTo>
                <a:lnTo>
                  <a:pt x="210693" y="280797"/>
                </a:lnTo>
                <a:lnTo>
                  <a:pt x="210693" y="256413"/>
                </a:lnTo>
                <a:close/>
              </a:path>
              <a:path w="800100" h="281305">
                <a:moveTo>
                  <a:pt x="329565" y="91440"/>
                </a:moveTo>
                <a:lnTo>
                  <a:pt x="305181" y="42672"/>
                </a:lnTo>
                <a:lnTo>
                  <a:pt x="274701" y="42672"/>
                </a:lnTo>
                <a:lnTo>
                  <a:pt x="308229" y="91440"/>
                </a:lnTo>
                <a:lnTo>
                  <a:pt x="329565" y="91440"/>
                </a:lnTo>
                <a:close/>
              </a:path>
              <a:path w="800100" h="281305">
                <a:moveTo>
                  <a:pt x="375285" y="186118"/>
                </a:moveTo>
                <a:lnTo>
                  <a:pt x="364998" y="147116"/>
                </a:lnTo>
                <a:lnTo>
                  <a:pt x="347853" y="130200"/>
                </a:lnTo>
                <a:lnTo>
                  <a:pt x="347853" y="183070"/>
                </a:lnTo>
                <a:lnTo>
                  <a:pt x="262509" y="183070"/>
                </a:lnTo>
                <a:lnTo>
                  <a:pt x="281597" y="149885"/>
                </a:lnTo>
                <a:lnTo>
                  <a:pt x="305181" y="143446"/>
                </a:lnTo>
                <a:lnTo>
                  <a:pt x="315556" y="144068"/>
                </a:lnTo>
                <a:lnTo>
                  <a:pt x="347268" y="174498"/>
                </a:lnTo>
                <a:lnTo>
                  <a:pt x="347853" y="183070"/>
                </a:lnTo>
                <a:lnTo>
                  <a:pt x="347853" y="130200"/>
                </a:lnTo>
                <a:lnTo>
                  <a:pt x="346748" y="129324"/>
                </a:lnTo>
                <a:lnTo>
                  <a:pt x="334505" y="123545"/>
                </a:lnTo>
                <a:lnTo>
                  <a:pt x="320560" y="120053"/>
                </a:lnTo>
                <a:lnTo>
                  <a:pt x="305181" y="118872"/>
                </a:lnTo>
                <a:lnTo>
                  <a:pt x="291553" y="120103"/>
                </a:lnTo>
                <a:lnTo>
                  <a:pt x="256413" y="140398"/>
                </a:lnTo>
                <a:lnTo>
                  <a:pt x="233692" y="183692"/>
                </a:lnTo>
                <a:lnTo>
                  <a:pt x="232029" y="201358"/>
                </a:lnTo>
                <a:lnTo>
                  <a:pt x="233692" y="219011"/>
                </a:lnTo>
                <a:lnTo>
                  <a:pt x="238493" y="234988"/>
                </a:lnTo>
                <a:lnTo>
                  <a:pt x="246164" y="248678"/>
                </a:lnTo>
                <a:lnTo>
                  <a:pt x="256413" y="259461"/>
                </a:lnTo>
                <a:lnTo>
                  <a:pt x="262509" y="265557"/>
                </a:lnTo>
                <a:lnTo>
                  <a:pt x="266166" y="269227"/>
                </a:lnTo>
                <a:lnTo>
                  <a:pt x="277368" y="275844"/>
                </a:lnTo>
                <a:lnTo>
                  <a:pt x="290271" y="279615"/>
                </a:lnTo>
                <a:lnTo>
                  <a:pt x="305181" y="280797"/>
                </a:lnTo>
                <a:lnTo>
                  <a:pt x="314325" y="280276"/>
                </a:lnTo>
                <a:lnTo>
                  <a:pt x="356997" y="268605"/>
                </a:lnTo>
                <a:lnTo>
                  <a:pt x="360045" y="262509"/>
                </a:lnTo>
                <a:lnTo>
                  <a:pt x="347853" y="244030"/>
                </a:lnTo>
                <a:lnTo>
                  <a:pt x="340410" y="249910"/>
                </a:lnTo>
                <a:lnTo>
                  <a:pt x="331838" y="253733"/>
                </a:lnTo>
                <a:lnTo>
                  <a:pt x="322122" y="255803"/>
                </a:lnTo>
                <a:lnTo>
                  <a:pt x="311264" y="256413"/>
                </a:lnTo>
                <a:lnTo>
                  <a:pt x="300456" y="255803"/>
                </a:lnTo>
                <a:lnTo>
                  <a:pt x="265557" y="226123"/>
                </a:lnTo>
                <a:lnTo>
                  <a:pt x="262509" y="201358"/>
                </a:lnTo>
                <a:lnTo>
                  <a:pt x="347853" y="201358"/>
                </a:lnTo>
                <a:lnTo>
                  <a:pt x="372237" y="201358"/>
                </a:lnTo>
                <a:lnTo>
                  <a:pt x="375285" y="198310"/>
                </a:lnTo>
                <a:lnTo>
                  <a:pt x="375285" y="186118"/>
                </a:lnTo>
                <a:close/>
              </a:path>
              <a:path w="800100" h="281305">
                <a:moveTo>
                  <a:pt x="527875" y="121920"/>
                </a:moveTo>
                <a:lnTo>
                  <a:pt x="497395" y="121920"/>
                </a:lnTo>
                <a:lnTo>
                  <a:pt x="457771" y="231838"/>
                </a:lnTo>
                <a:lnTo>
                  <a:pt x="415099" y="121920"/>
                </a:lnTo>
                <a:lnTo>
                  <a:pt x="387654" y="121920"/>
                </a:lnTo>
                <a:lnTo>
                  <a:pt x="451675" y="280797"/>
                </a:lnTo>
                <a:lnTo>
                  <a:pt x="460819" y="280797"/>
                </a:lnTo>
                <a:lnTo>
                  <a:pt x="527875" y="121920"/>
                </a:lnTo>
                <a:close/>
              </a:path>
              <a:path w="800100" h="281305">
                <a:moveTo>
                  <a:pt x="680466" y="186118"/>
                </a:moveTo>
                <a:lnTo>
                  <a:pt x="670179" y="147116"/>
                </a:lnTo>
                <a:lnTo>
                  <a:pt x="653034" y="130200"/>
                </a:lnTo>
                <a:lnTo>
                  <a:pt x="653034" y="183070"/>
                </a:lnTo>
                <a:lnTo>
                  <a:pt x="567690" y="183070"/>
                </a:lnTo>
                <a:lnTo>
                  <a:pt x="570064" y="174498"/>
                </a:lnTo>
                <a:lnTo>
                  <a:pt x="573011" y="167068"/>
                </a:lnTo>
                <a:lnTo>
                  <a:pt x="577113" y="160782"/>
                </a:lnTo>
                <a:lnTo>
                  <a:pt x="582917" y="155638"/>
                </a:lnTo>
                <a:lnTo>
                  <a:pt x="588543" y="149885"/>
                </a:lnTo>
                <a:lnTo>
                  <a:pt x="595871" y="146113"/>
                </a:lnTo>
                <a:lnTo>
                  <a:pt x="604354" y="144068"/>
                </a:lnTo>
                <a:lnTo>
                  <a:pt x="613410" y="143446"/>
                </a:lnTo>
                <a:lnTo>
                  <a:pt x="622020" y="144068"/>
                </a:lnTo>
                <a:lnTo>
                  <a:pt x="652462" y="174498"/>
                </a:lnTo>
                <a:lnTo>
                  <a:pt x="653034" y="183070"/>
                </a:lnTo>
                <a:lnTo>
                  <a:pt x="653034" y="130200"/>
                </a:lnTo>
                <a:lnTo>
                  <a:pt x="651929" y="129324"/>
                </a:lnTo>
                <a:lnTo>
                  <a:pt x="639686" y="123545"/>
                </a:lnTo>
                <a:lnTo>
                  <a:pt x="625741" y="120053"/>
                </a:lnTo>
                <a:lnTo>
                  <a:pt x="610362" y="118872"/>
                </a:lnTo>
                <a:lnTo>
                  <a:pt x="597166" y="120103"/>
                </a:lnTo>
                <a:lnTo>
                  <a:pt x="561594" y="140398"/>
                </a:lnTo>
                <a:lnTo>
                  <a:pt x="538708" y="183692"/>
                </a:lnTo>
                <a:lnTo>
                  <a:pt x="537019" y="201358"/>
                </a:lnTo>
                <a:lnTo>
                  <a:pt x="538708" y="219011"/>
                </a:lnTo>
                <a:lnTo>
                  <a:pt x="543585" y="234988"/>
                </a:lnTo>
                <a:lnTo>
                  <a:pt x="551319" y="248678"/>
                </a:lnTo>
                <a:lnTo>
                  <a:pt x="561594" y="259461"/>
                </a:lnTo>
                <a:lnTo>
                  <a:pt x="567690" y="265303"/>
                </a:lnTo>
                <a:lnTo>
                  <a:pt x="571779" y="269227"/>
                </a:lnTo>
                <a:lnTo>
                  <a:pt x="583692" y="275844"/>
                </a:lnTo>
                <a:lnTo>
                  <a:pt x="596734" y="279615"/>
                </a:lnTo>
                <a:lnTo>
                  <a:pt x="610362" y="280797"/>
                </a:lnTo>
                <a:lnTo>
                  <a:pt x="621207" y="280276"/>
                </a:lnTo>
                <a:lnTo>
                  <a:pt x="662178" y="268605"/>
                </a:lnTo>
                <a:lnTo>
                  <a:pt x="668274" y="262509"/>
                </a:lnTo>
                <a:lnTo>
                  <a:pt x="656082" y="244030"/>
                </a:lnTo>
                <a:lnTo>
                  <a:pt x="646887" y="249910"/>
                </a:lnTo>
                <a:lnTo>
                  <a:pt x="637413" y="253733"/>
                </a:lnTo>
                <a:lnTo>
                  <a:pt x="627354" y="255803"/>
                </a:lnTo>
                <a:lnTo>
                  <a:pt x="616458" y="256413"/>
                </a:lnTo>
                <a:lnTo>
                  <a:pt x="606069" y="255803"/>
                </a:lnTo>
                <a:lnTo>
                  <a:pt x="571868" y="226123"/>
                </a:lnTo>
                <a:lnTo>
                  <a:pt x="567690" y="201358"/>
                </a:lnTo>
                <a:lnTo>
                  <a:pt x="653034" y="201358"/>
                </a:lnTo>
                <a:lnTo>
                  <a:pt x="677418" y="201358"/>
                </a:lnTo>
                <a:lnTo>
                  <a:pt x="680466" y="198310"/>
                </a:lnTo>
                <a:lnTo>
                  <a:pt x="680466" y="186118"/>
                </a:lnTo>
                <a:close/>
              </a:path>
              <a:path w="800100" h="281305">
                <a:moveTo>
                  <a:pt x="799528" y="225742"/>
                </a:moveTo>
                <a:lnTo>
                  <a:pt x="774573" y="193789"/>
                </a:lnTo>
                <a:lnTo>
                  <a:pt x="747712" y="183070"/>
                </a:lnTo>
                <a:lnTo>
                  <a:pt x="739711" y="177977"/>
                </a:lnTo>
                <a:lnTo>
                  <a:pt x="733996" y="172021"/>
                </a:lnTo>
                <a:lnTo>
                  <a:pt x="730567" y="165506"/>
                </a:lnTo>
                <a:lnTo>
                  <a:pt x="729424" y="158686"/>
                </a:lnTo>
                <a:lnTo>
                  <a:pt x="729424" y="155638"/>
                </a:lnTo>
                <a:lnTo>
                  <a:pt x="732472" y="149542"/>
                </a:lnTo>
                <a:lnTo>
                  <a:pt x="735520" y="146494"/>
                </a:lnTo>
                <a:lnTo>
                  <a:pt x="741616" y="143446"/>
                </a:lnTo>
                <a:lnTo>
                  <a:pt x="753808" y="143446"/>
                </a:lnTo>
                <a:lnTo>
                  <a:pt x="761136" y="144068"/>
                </a:lnTo>
                <a:lnTo>
                  <a:pt x="769048" y="146113"/>
                </a:lnTo>
                <a:lnTo>
                  <a:pt x="776947" y="149885"/>
                </a:lnTo>
                <a:lnTo>
                  <a:pt x="784288" y="155638"/>
                </a:lnTo>
                <a:lnTo>
                  <a:pt x="793432" y="131254"/>
                </a:lnTo>
                <a:lnTo>
                  <a:pt x="780757" y="125387"/>
                </a:lnTo>
                <a:lnTo>
                  <a:pt x="769810" y="121564"/>
                </a:lnTo>
                <a:lnTo>
                  <a:pt x="759993" y="119494"/>
                </a:lnTo>
                <a:lnTo>
                  <a:pt x="750760" y="118872"/>
                </a:lnTo>
                <a:lnTo>
                  <a:pt x="739902" y="119494"/>
                </a:lnTo>
                <a:lnTo>
                  <a:pt x="704481" y="142684"/>
                </a:lnTo>
                <a:lnTo>
                  <a:pt x="701789" y="158686"/>
                </a:lnTo>
                <a:lnTo>
                  <a:pt x="701789" y="173926"/>
                </a:lnTo>
                <a:lnTo>
                  <a:pt x="704850" y="176974"/>
                </a:lnTo>
                <a:lnTo>
                  <a:pt x="707898" y="183070"/>
                </a:lnTo>
                <a:lnTo>
                  <a:pt x="717232" y="192214"/>
                </a:lnTo>
                <a:lnTo>
                  <a:pt x="723328" y="195262"/>
                </a:lnTo>
                <a:lnTo>
                  <a:pt x="726706" y="198081"/>
                </a:lnTo>
                <a:lnTo>
                  <a:pt x="732091" y="201739"/>
                </a:lnTo>
                <a:lnTo>
                  <a:pt x="739178" y="205981"/>
                </a:lnTo>
                <a:lnTo>
                  <a:pt x="747712" y="210502"/>
                </a:lnTo>
                <a:lnTo>
                  <a:pt x="757948" y="215607"/>
                </a:lnTo>
                <a:lnTo>
                  <a:pt x="765619" y="221551"/>
                </a:lnTo>
                <a:lnTo>
                  <a:pt x="770420" y="228079"/>
                </a:lnTo>
                <a:lnTo>
                  <a:pt x="772096" y="234886"/>
                </a:lnTo>
                <a:lnTo>
                  <a:pt x="770420" y="244767"/>
                </a:lnTo>
                <a:lnTo>
                  <a:pt x="765619" y="251447"/>
                </a:lnTo>
                <a:lnTo>
                  <a:pt x="757948" y="255231"/>
                </a:lnTo>
                <a:lnTo>
                  <a:pt x="747712" y="256413"/>
                </a:lnTo>
                <a:lnTo>
                  <a:pt x="739800" y="255752"/>
                </a:lnTo>
                <a:lnTo>
                  <a:pt x="730161" y="253352"/>
                </a:lnTo>
                <a:lnTo>
                  <a:pt x="719340" y="248627"/>
                </a:lnTo>
                <a:lnTo>
                  <a:pt x="707898" y="240982"/>
                </a:lnTo>
                <a:lnTo>
                  <a:pt x="698754" y="268605"/>
                </a:lnTo>
                <a:lnTo>
                  <a:pt x="710285" y="273088"/>
                </a:lnTo>
                <a:lnTo>
                  <a:pt x="721779" y="276987"/>
                </a:lnTo>
                <a:lnTo>
                  <a:pt x="733221" y="279755"/>
                </a:lnTo>
                <a:lnTo>
                  <a:pt x="744664" y="280797"/>
                </a:lnTo>
                <a:lnTo>
                  <a:pt x="757326" y="280187"/>
                </a:lnTo>
                <a:lnTo>
                  <a:pt x="793089" y="261658"/>
                </a:lnTo>
                <a:lnTo>
                  <a:pt x="799528" y="234886"/>
                </a:lnTo>
                <a:lnTo>
                  <a:pt x="799528" y="225742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4" name="object 43"/>
          <p:cNvGrpSpPr/>
          <p:nvPr/>
        </p:nvGrpSpPr>
        <p:grpSpPr>
          <a:xfrm>
            <a:off x="1645920" y="332190"/>
            <a:ext cx="348239" cy="202112"/>
            <a:chOff x="1443608" y="366331"/>
            <a:chExt cx="305435" cy="222885"/>
          </a:xfrm>
        </p:grpSpPr>
        <p:pic>
          <p:nvPicPr>
            <p:cNvPr id="44" name="object 4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443608" y="366331"/>
              <a:ext cx="134112" cy="22288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08391" y="427291"/>
              <a:ext cx="140398" cy="161925"/>
            </a:xfrm>
            <a:prstGeom prst="rect">
              <a:avLst/>
            </a:prstGeom>
          </p:spPr>
        </p:pic>
      </p:grpSp>
      <p:grpSp>
        <p:nvGrpSpPr>
          <p:cNvPr id="43" name="object 46"/>
          <p:cNvGrpSpPr/>
          <p:nvPr/>
        </p:nvGrpSpPr>
        <p:grpSpPr>
          <a:xfrm>
            <a:off x="581218" y="614628"/>
            <a:ext cx="334484" cy="146834"/>
            <a:chOff x="509777" y="677798"/>
            <a:chExt cx="293370" cy="161925"/>
          </a:xfrm>
        </p:grpSpPr>
        <p:pic>
          <p:nvPicPr>
            <p:cNvPr id="47" name="object 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09777" y="677798"/>
              <a:ext cx="140398" cy="16173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80656" y="677798"/>
              <a:ext cx="122110" cy="158686"/>
            </a:xfrm>
            <a:prstGeom prst="rect">
              <a:avLst/>
            </a:prstGeom>
          </p:spPr>
        </p:pic>
      </p:grpSp>
      <p:grpSp>
        <p:nvGrpSpPr>
          <p:cNvPr id="46" name="object 49"/>
          <p:cNvGrpSpPr/>
          <p:nvPr/>
        </p:nvGrpSpPr>
        <p:grpSpPr>
          <a:xfrm>
            <a:off x="1051016" y="578525"/>
            <a:ext cx="417743" cy="183110"/>
            <a:chOff x="921828" y="637984"/>
            <a:chExt cx="366395" cy="201930"/>
          </a:xfrm>
        </p:grpSpPr>
        <p:pic>
          <p:nvPicPr>
            <p:cNvPr id="50" name="object 5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21828" y="637984"/>
              <a:ext cx="100585" cy="201549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049845" y="677798"/>
              <a:ext cx="238125" cy="161925"/>
            </a:xfrm>
            <a:custGeom>
              <a:avLst/>
              <a:gdLst/>
              <a:ahLst/>
              <a:cxnLst/>
              <a:rect l="l" t="t" r="r" b="b"/>
              <a:pathLst>
                <a:path w="238125" h="161925">
                  <a:moveTo>
                    <a:pt x="94678" y="3048"/>
                  </a:moveTo>
                  <a:lnTo>
                    <a:pt x="85534" y="3048"/>
                  </a:lnTo>
                  <a:lnTo>
                    <a:pt x="76390" y="0"/>
                  </a:lnTo>
                  <a:lnTo>
                    <a:pt x="73342" y="0"/>
                  </a:lnTo>
                  <a:lnTo>
                    <a:pt x="58470" y="1714"/>
                  </a:lnTo>
                  <a:lnTo>
                    <a:pt x="45885" y="6858"/>
                  </a:lnTo>
                  <a:lnTo>
                    <a:pt x="35534" y="15430"/>
                  </a:lnTo>
                  <a:lnTo>
                    <a:pt x="27432" y="27432"/>
                  </a:lnTo>
                  <a:lnTo>
                    <a:pt x="27432" y="3048"/>
                  </a:lnTo>
                  <a:lnTo>
                    <a:pt x="0" y="3048"/>
                  </a:lnTo>
                  <a:lnTo>
                    <a:pt x="0" y="158686"/>
                  </a:lnTo>
                  <a:lnTo>
                    <a:pt x="27432" y="158686"/>
                  </a:lnTo>
                  <a:lnTo>
                    <a:pt x="27432" y="70104"/>
                  </a:lnTo>
                  <a:lnTo>
                    <a:pt x="28079" y="61010"/>
                  </a:lnTo>
                  <a:lnTo>
                    <a:pt x="50863" y="27051"/>
                  </a:lnTo>
                  <a:lnTo>
                    <a:pt x="64198" y="24384"/>
                  </a:lnTo>
                  <a:lnTo>
                    <a:pt x="70294" y="24384"/>
                  </a:lnTo>
                  <a:lnTo>
                    <a:pt x="82486" y="30480"/>
                  </a:lnTo>
                  <a:lnTo>
                    <a:pt x="94678" y="3048"/>
                  </a:lnTo>
                  <a:close/>
                </a:path>
                <a:path w="238125" h="161925">
                  <a:moveTo>
                    <a:pt x="238125" y="146494"/>
                  </a:moveTo>
                  <a:lnTo>
                    <a:pt x="232359" y="143065"/>
                  </a:lnTo>
                  <a:lnTo>
                    <a:pt x="228587" y="137337"/>
                  </a:lnTo>
                  <a:lnTo>
                    <a:pt x="226542" y="129273"/>
                  </a:lnTo>
                  <a:lnTo>
                    <a:pt x="225933" y="118872"/>
                  </a:lnTo>
                  <a:lnTo>
                    <a:pt x="225933" y="64008"/>
                  </a:lnTo>
                  <a:lnTo>
                    <a:pt x="224828" y="49110"/>
                  </a:lnTo>
                  <a:lnTo>
                    <a:pt x="200888" y="9004"/>
                  </a:lnTo>
                  <a:lnTo>
                    <a:pt x="162013" y="25"/>
                  </a:lnTo>
                  <a:lnTo>
                    <a:pt x="160972" y="63"/>
                  </a:lnTo>
                  <a:lnTo>
                    <a:pt x="112966" y="15240"/>
                  </a:lnTo>
                  <a:lnTo>
                    <a:pt x="125158" y="39624"/>
                  </a:lnTo>
                  <a:lnTo>
                    <a:pt x="132626" y="33388"/>
                  </a:lnTo>
                  <a:lnTo>
                    <a:pt x="141528" y="28575"/>
                  </a:lnTo>
                  <a:lnTo>
                    <a:pt x="152158" y="25488"/>
                  </a:lnTo>
                  <a:lnTo>
                    <a:pt x="164782" y="24384"/>
                  </a:lnTo>
                  <a:lnTo>
                    <a:pt x="179044" y="26720"/>
                  </a:lnTo>
                  <a:lnTo>
                    <a:pt x="189636" y="33921"/>
                  </a:lnTo>
                  <a:lnTo>
                    <a:pt x="196227" y="46253"/>
                  </a:lnTo>
                  <a:lnTo>
                    <a:pt x="198501" y="64008"/>
                  </a:lnTo>
                  <a:lnTo>
                    <a:pt x="198501" y="82296"/>
                  </a:lnTo>
                  <a:lnTo>
                    <a:pt x="198501" y="118872"/>
                  </a:lnTo>
                  <a:lnTo>
                    <a:pt x="189242" y="128752"/>
                  </a:lnTo>
                  <a:lnTo>
                    <a:pt x="180022" y="135432"/>
                  </a:lnTo>
                  <a:lnTo>
                    <a:pt x="170878" y="139217"/>
                  </a:lnTo>
                  <a:lnTo>
                    <a:pt x="162013" y="140373"/>
                  </a:lnTo>
                  <a:lnTo>
                    <a:pt x="160972" y="140309"/>
                  </a:lnTo>
                  <a:lnTo>
                    <a:pt x="147967" y="138734"/>
                  </a:lnTo>
                  <a:lnTo>
                    <a:pt x="138493" y="133908"/>
                  </a:lnTo>
                  <a:lnTo>
                    <a:pt x="133007" y="126174"/>
                  </a:lnTo>
                  <a:lnTo>
                    <a:pt x="131254" y="115824"/>
                  </a:lnTo>
                  <a:lnTo>
                    <a:pt x="132346" y="109016"/>
                  </a:lnTo>
                  <a:lnTo>
                    <a:pt x="135445" y="102489"/>
                  </a:lnTo>
                  <a:lnTo>
                    <a:pt x="140246" y="96545"/>
                  </a:lnTo>
                  <a:lnTo>
                    <a:pt x="148005" y="90182"/>
                  </a:lnTo>
                  <a:lnTo>
                    <a:pt x="153441" y="85686"/>
                  </a:lnTo>
                  <a:lnTo>
                    <a:pt x="160972" y="81915"/>
                  </a:lnTo>
                  <a:lnTo>
                    <a:pt x="169633" y="79870"/>
                  </a:lnTo>
                  <a:lnTo>
                    <a:pt x="179044" y="79311"/>
                  </a:lnTo>
                  <a:lnTo>
                    <a:pt x="189242" y="79286"/>
                  </a:lnTo>
                  <a:lnTo>
                    <a:pt x="198501" y="82296"/>
                  </a:lnTo>
                  <a:lnTo>
                    <a:pt x="198501" y="64008"/>
                  </a:lnTo>
                  <a:lnTo>
                    <a:pt x="189166" y="60960"/>
                  </a:lnTo>
                  <a:lnTo>
                    <a:pt x="183070" y="57912"/>
                  </a:lnTo>
                  <a:lnTo>
                    <a:pt x="176669" y="57937"/>
                  </a:lnTo>
                  <a:lnTo>
                    <a:pt x="136677" y="68199"/>
                  </a:lnTo>
                  <a:lnTo>
                    <a:pt x="105435" y="104495"/>
                  </a:lnTo>
                  <a:lnTo>
                    <a:pt x="103822" y="115824"/>
                  </a:lnTo>
                  <a:lnTo>
                    <a:pt x="104914" y="125031"/>
                  </a:lnTo>
                  <a:lnTo>
                    <a:pt x="131254" y="156895"/>
                  </a:lnTo>
                  <a:lnTo>
                    <a:pt x="149542" y="161734"/>
                  </a:lnTo>
                  <a:lnTo>
                    <a:pt x="164922" y="160553"/>
                  </a:lnTo>
                  <a:lnTo>
                    <a:pt x="178892" y="156781"/>
                  </a:lnTo>
                  <a:lnTo>
                    <a:pt x="191198" y="150164"/>
                  </a:lnTo>
                  <a:lnTo>
                    <a:pt x="198501" y="143281"/>
                  </a:lnTo>
                  <a:lnTo>
                    <a:pt x="201549" y="140398"/>
                  </a:lnTo>
                  <a:lnTo>
                    <a:pt x="201549" y="149542"/>
                  </a:lnTo>
                  <a:lnTo>
                    <a:pt x="207645" y="152590"/>
                  </a:lnTo>
                  <a:lnTo>
                    <a:pt x="210693" y="155638"/>
                  </a:lnTo>
                  <a:lnTo>
                    <a:pt x="215823" y="157886"/>
                  </a:lnTo>
                  <a:lnTo>
                    <a:pt x="222110" y="159829"/>
                  </a:lnTo>
                  <a:lnTo>
                    <a:pt x="229552" y="161213"/>
                  </a:lnTo>
                  <a:lnTo>
                    <a:pt x="238125" y="161734"/>
                  </a:lnTo>
                  <a:lnTo>
                    <a:pt x="238125" y="146494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2" name="object 52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132876" y="332190"/>
            <a:ext cx="1551656" cy="481614"/>
          </a:xfrm>
          <a:prstGeom prst="rect">
            <a:avLst/>
          </a:prstGeom>
        </p:spPr>
      </p:pic>
      <p:grpSp>
        <p:nvGrpSpPr>
          <p:cNvPr id="49" name="object 53"/>
          <p:cNvGrpSpPr/>
          <p:nvPr/>
        </p:nvGrpSpPr>
        <p:grpSpPr>
          <a:xfrm>
            <a:off x="1482371" y="614628"/>
            <a:ext cx="692859" cy="146834"/>
            <a:chOff x="1300162" y="677798"/>
            <a:chExt cx="607695" cy="161925"/>
          </a:xfrm>
        </p:grpSpPr>
        <p:sp>
          <p:nvSpPr>
            <p:cNvPr id="54" name="object 54"/>
            <p:cNvSpPr/>
            <p:nvPr/>
          </p:nvSpPr>
          <p:spPr>
            <a:xfrm>
              <a:off x="1300162" y="677798"/>
              <a:ext cx="287020" cy="161925"/>
            </a:xfrm>
            <a:custGeom>
              <a:avLst/>
              <a:gdLst/>
              <a:ahLst/>
              <a:cxnLst/>
              <a:rect l="l" t="t" r="r" b="b"/>
              <a:pathLst>
                <a:path w="287019" h="161925">
                  <a:moveTo>
                    <a:pt x="140398" y="3048"/>
                  </a:moveTo>
                  <a:lnTo>
                    <a:pt x="112966" y="3048"/>
                  </a:lnTo>
                  <a:lnTo>
                    <a:pt x="70104" y="112776"/>
                  </a:lnTo>
                  <a:lnTo>
                    <a:pt x="30480" y="3048"/>
                  </a:lnTo>
                  <a:lnTo>
                    <a:pt x="0" y="3048"/>
                  </a:lnTo>
                  <a:lnTo>
                    <a:pt x="67056" y="161734"/>
                  </a:lnTo>
                  <a:lnTo>
                    <a:pt x="73152" y="161734"/>
                  </a:lnTo>
                  <a:lnTo>
                    <a:pt x="140398" y="3048"/>
                  </a:lnTo>
                  <a:close/>
                </a:path>
                <a:path w="287019" h="161925">
                  <a:moveTo>
                    <a:pt x="286893" y="146494"/>
                  </a:moveTo>
                  <a:lnTo>
                    <a:pt x="281012" y="143065"/>
                  </a:lnTo>
                  <a:lnTo>
                    <a:pt x="277190" y="137337"/>
                  </a:lnTo>
                  <a:lnTo>
                    <a:pt x="275120" y="129273"/>
                  </a:lnTo>
                  <a:lnTo>
                    <a:pt x="274510" y="118872"/>
                  </a:lnTo>
                  <a:lnTo>
                    <a:pt x="274510" y="64008"/>
                  </a:lnTo>
                  <a:lnTo>
                    <a:pt x="273405" y="49110"/>
                  </a:lnTo>
                  <a:lnTo>
                    <a:pt x="250786" y="9004"/>
                  </a:lnTo>
                  <a:lnTo>
                    <a:pt x="210502" y="0"/>
                  </a:lnTo>
                  <a:lnTo>
                    <a:pt x="203644" y="533"/>
                  </a:lnTo>
                  <a:lnTo>
                    <a:pt x="161734" y="15240"/>
                  </a:lnTo>
                  <a:lnTo>
                    <a:pt x="173926" y="39624"/>
                  </a:lnTo>
                  <a:lnTo>
                    <a:pt x="181394" y="33388"/>
                  </a:lnTo>
                  <a:lnTo>
                    <a:pt x="190309" y="28575"/>
                  </a:lnTo>
                  <a:lnTo>
                    <a:pt x="200926" y="25488"/>
                  </a:lnTo>
                  <a:lnTo>
                    <a:pt x="213550" y="24384"/>
                  </a:lnTo>
                  <a:lnTo>
                    <a:pt x="227787" y="26720"/>
                  </a:lnTo>
                  <a:lnTo>
                    <a:pt x="238315" y="33909"/>
                  </a:lnTo>
                  <a:lnTo>
                    <a:pt x="244830" y="46253"/>
                  </a:lnTo>
                  <a:lnTo>
                    <a:pt x="247078" y="64008"/>
                  </a:lnTo>
                  <a:lnTo>
                    <a:pt x="247078" y="82296"/>
                  </a:lnTo>
                  <a:lnTo>
                    <a:pt x="247078" y="118872"/>
                  </a:lnTo>
                  <a:lnTo>
                    <a:pt x="239649" y="128752"/>
                  </a:lnTo>
                  <a:lnTo>
                    <a:pt x="231076" y="135432"/>
                  </a:lnTo>
                  <a:lnTo>
                    <a:pt x="221361" y="139217"/>
                  </a:lnTo>
                  <a:lnTo>
                    <a:pt x="210502" y="140398"/>
                  </a:lnTo>
                  <a:lnTo>
                    <a:pt x="198501" y="138734"/>
                  </a:lnTo>
                  <a:lnTo>
                    <a:pt x="189928" y="133908"/>
                  </a:lnTo>
                  <a:lnTo>
                    <a:pt x="184785" y="126174"/>
                  </a:lnTo>
                  <a:lnTo>
                    <a:pt x="183070" y="115824"/>
                  </a:lnTo>
                  <a:lnTo>
                    <a:pt x="183680" y="109016"/>
                  </a:lnTo>
                  <a:lnTo>
                    <a:pt x="210883" y="81915"/>
                  </a:lnTo>
                  <a:lnTo>
                    <a:pt x="227787" y="79324"/>
                  </a:lnTo>
                  <a:lnTo>
                    <a:pt x="238315" y="79375"/>
                  </a:lnTo>
                  <a:lnTo>
                    <a:pt x="247078" y="82296"/>
                  </a:lnTo>
                  <a:lnTo>
                    <a:pt x="247078" y="64008"/>
                  </a:lnTo>
                  <a:lnTo>
                    <a:pt x="234886" y="57912"/>
                  </a:lnTo>
                  <a:lnTo>
                    <a:pt x="227787" y="57988"/>
                  </a:lnTo>
                  <a:lnTo>
                    <a:pt x="213360" y="59055"/>
                  </a:lnTo>
                  <a:lnTo>
                    <a:pt x="173926" y="76200"/>
                  </a:lnTo>
                  <a:lnTo>
                    <a:pt x="155638" y="115824"/>
                  </a:lnTo>
                  <a:lnTo>
                    <a:pt x="156248" y="125031"/>
                  </a:lnTo>
                  <a:lnTo>
                    <a:pt x="181927" y="157924"/>
                  </a:lnTo>
                  <a:lnTo>
                    <a:pt x="198310" y="161734"/>
                  </a:lnTo>
                  <a:lnTo>
                    <a:pt x="214972" y="160553"/>
                  </a:lnTo>
                  <a:lnTo>
                    <a:pt x="228790" y="156781"/>
                  </a:lnTo>
                  <a:lnTo>
                    <a:pt x="240309" y="150164"/>
                  </a:lnTo>
                  <a:lnTo>
                    <a:pt x="247078" y="143433"/>
                  </a:lnTo>
                  <a:lnTo>
                    <a:pt x="250126" y="140398"/>
                  </a:lnTo>
                  <a:lnTo>
                    <a:pt x="253174" y="149542"/>
                  </a:lnTo>
                  <a:lnTo>
                    <a:pt x="256222" y="152590"/>
                  </a:lnTo>
                  <a:lnTo>
                    <a:pt x="274510" y="161734"/>
                  </a:lnTo>
                  <a:lnTo>
                    <a:pt x="286893" y="161734"/>
                  </a:lnTo>
                  <a:lnTo>
                    <a:pt x="286893" y="146494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617535" y="680846"/>
              <a:ext cx="289750" cy="158686"/>
            </a:xfrm>
            <a:prstGeom prst="rect">
              <a:avLst/>
            </a:prstGeom>
          </p:spPr>
        </p:pic>
      </p:grpSp>
      <p:grpSp>
        <p:nvGrpSpPr>
          <p:cNvPr id="53" name="object 56"/>
          <p:cNvGrpSpPr/>
          <p:nvPr/>
        </p:nvGrpSpPr>
        <p:grpSpPr>
          <a:xfrm>
            <a:off x="581218" y="855435"/>
            <a:ext cx="299732" cy="183110"/>
            <a:chOff x="509777" y="943355"/>
            <a:chExt cx="262890" cy="201930"/>
          </a:xfrm>
        </p:grpSpPr>
        <p:pic>
          <p:nvPicPr>
            <p:cNvPr id="57" name="object 5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09777" y="982979"/>
              <a:ext cx="140398" cy="16173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71512" y="943355"/>
              <a:ext cx="100774" cy="201358"/>
            </a:xfrm>
            <a:prstGeom prst="rect">
              <a:avLst/>
            </a:prstGeom>
          </p:spPr>
        </p:pic>
      </p:grpSp>
      <p:grpSp>
        <p:nvGrpSpPr>
          <p:cNvPr id="56" name="object 59"/>
          <p:cNvGrpSpPr/>
          <p:nvPr/>
        </p:nvGrpSpPr>
        <p:grpSpPr>
          <a:xfrm>
            <a:off x="998672" y="891368"/>
            <a:ext cx="334484" cy="146834"/>
            <a:chOff x="875919" y="982980"/>
            <a:chExt cx="293370" cy="161925"/>
          </a:xfrm>
        </p:grpSpPr>
        <p:pic>
          <p:nvPicPr>
            <p:cNvPr id="60" name="object 6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75919" y="982980"/>
              <a:ext cx="143446" cy="16173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46797" y="982980"/>
              <a:ext cx="122110" cy="158686"/>
            </a:xfrm>
            <a:prstGeom prst="rect">
              <a:avLst/>
            </a:prstGeom>
          </p:spPr>
        </p:pic>
      </p:grpSp>
      <p:grpSp>
        <p:nvGrpSpPr>
          <p:cNvPr id="59" name="object 62"/>
          <p:cNvGrpSpPr/>
          <p:nvPr/>
        </p:nvGrpSpPr>
        <p:grpSpPr>
          <a:xfrm>
            <a:off x="1482370" y="841617"/>
            <a:ext cx="508241" cy="194051"/>
            <a:chOff x="1300162" y="928116"/>
            <a:chExt cx="445770" cy="213995"/>
          </a:xfrm>
        </p:grpSpPr>
        <p:pic>
          <p:nvPicPr>
            <p:cNvPr id="63" name="object 6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300162" y="928116"/>
              <a:ext cx="131254" cy="213550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464310" y="931163"/>
              <a:ext cx="132080" cy="210820"/>
            </a:xfrm>
            <a:custGeom>
              <a:avLst/>
              <a:gdLst/>
              <a:ahLst/>
              <a:cxnLst/>
              <a:rect l="l" t="t" r="r" b="b"/>
              <a:pathLst>
                <a:path w="132080" h="210819">
                  <a:moveTo>
                    <a:pt x="132080" y="0"/>
                  </a:moveTo>
                  <a:lnTo>
                    <a:pt x="104140" y="0"/>
                  </a:lnTo>
                  <a:lnTo>
                    <a:pt x="30480" y="0"/>
                  </a:lnTo>
                  <a:lnTo>
                    <a:pt x="0" y="0"/>
                  </a:lnTo>
                  <a:lnTo>
                    <a:pt x="0" y="210502"/>
                  </a:lnTo>
                  <a:lnTo>
                    <a:pt x="30480" y="210502"/>
                  </a:lnTo>
                  <a:lnTo>
                    <a:pt x="30480" y="106680"/>
                  </a:lnTo>
                  <a:lnTo>
                    <a:pt x="104140" y="106680"/>
                  </a:lnTo>
                  <a:lnTo>
                    <a:pt x="104140" y="82296"/>
                  </a:lnTo>
                  <a:lnTo>
                    <a:pt x="30480" y="82296"/>
                  </a:lnTo>
                  <a:lnTo>
                    <a:pt x="30480" y="24384"/>
                  </a:lnTo>
                  <a:lnTo>
                    <a:pt x="104140" y="24384"/>
                  </a:lnTo>
                  <a:lnTo>
                    <a:pt x="132080" y="24384"/>
                  </a:lnTo>
                  <a:lnTo>
                    <a:pt x="13208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620583" y="931162"/>
              <a:ext cx="124967" cy="210503"/>
            </a:xfrm>
            <a:prstGeom prst="rect">
              <a:avLst/>
            </a:prstGeom>
          </p:spPr>
        </p:pic>
      </p:grpSp>
      <p:sp>
        <p:nvSpPr>
          <p:cNvPr id="66" name="object 66"/>
          <p:cNvSpPr/>
          <p:nvPr/>
        </p:nvSpPr>
        <p:spPr>
          <a:xfrm>
            <a:off x="6158191" y="5207070"/>
            <a:ext cx="4373627" cy="1647417"/>
          </a:xfrm>
          <a:custGeom>
            <a:avLst/>
            <a:gdLst/>
            <a:ahLst/>
            <a:cxnLst/>
            <a:rect l="l" t="t" r="r" b="b"/>
            <a:pathLst>
              <a:path w="3836034" h="1816734">
                <a:moveTo>
                  <a:pt x="3835717" y="1816227"/>
                </a:moveTo>
                <a:lnTo>
                  <a:pt x="2999613" y="180022"/>
                </a:lnTo>
                <a:lnTo>
                  <a:pt x="1147381" y="674560"/>
                </a:lnTo>
                <a:lnTo>
                  <a:pt x="0" y="0"/>
                </a:lnTo>
                <a:lnTo>
                  <a:pt x="0" y="1743075"/>
                </a:lnTo>
                <a:lnTo>
                  <a:pt x="3835717" y="1816227"/>
                </a:lnTo>
                <a:close/>
              </a:path>
            </a:pathLst>
          </a:custGeom>
          <a:solidFill>
            <a:srgbClr val="005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256966" y="3112184"/>
            <a:ext cx="1682554" cy="431288"/>
          </a:xfrm>
          <a:custGeom>
            <a:avLst/>
            <a:gdLst/>
            <a:ahLst/>
            <a:cxnLst/>
            <a:rect l="l" t="t" r="r" b="b"/>
            <a:pathLst>
              <a:path w="1475740" h="475614">
                <a:moveTo>
                  <a:pt x="1475231" y="475488"/>
                </a:moveTo>
                <a:lnTo>
                  <a:pt x="1475231" y="0"/>
                </a:lnTo>
                <a:lnTo>
                  <a:pt x="0" y="0"/>
                </a:lnTo>
                <a:lnTo>
                  <a:pt x="0" y="475488"/>
                </a:lnTo>
                <a:lnTo>
                  <a:pt x="1475231" y="475488"/>
                </a:lnTo>
                <a:close/>
              </a:path>
            </a:pathLst>
          </a:custGeom>
          <a:solidFill>
            <a:srgbClr val="214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2" name="object 68"/>
          <p:cNvGrpSpPr/>
          <p:nvPr/>
        </p:nvGrpSpPr>
        <p:grpSpPr>
          <a:xfrm>
            <a:off x="7083667" y="1774443"/>
            <a:ext cx="3722759" cy="457200"/>
            <a:chOff x="6212966" y="1956816"/>
            <a:chExt cx="3265170" cy="504190"/>
          </a:xfrm>
        </p:grpSpPr>
        <p:sp>
          <p:nvSpPr>
            <p:cNvPr id="69" name="object 69"/>
            <p:cNvSpPr/>
            <p:nvPr/>
          </p:nvSpPr>
          <p:spPr>
            <a:xfrm>
              <a:off x="8971597" y="2029968"/>
              <a:ext cx="52069" cy="52069"/>
            </a:xfrm>
            <a:custGeom>
              <a:avLst/>
              <a:gdLst/>
              <a:ahLst/>
              <a:cxnLst/>
              <a:rect l="l" t="t" r="r" b="b"/>
              <a:pathLst>
                <a:path w="52070" h="52069">
                  <a:moveTo>
                    <a:pt x="30480" y="27622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21336" y="27622"/>
                  </a:lnTo>
                  <a:lnTo>
                    <a:pt x="21336" y="39814"/>
                  </a:lnTo>
                  <a:lnTo>
                    <a:pt x="30480" y="27622"/>
                  </a:lnTo>
                  <a:close/>
                </a:path>
                <a:path w="52070" h="52069">
                  <a:moveTo>
                    <a:pt x="21336" y="39814"/>
                  </a:moveTo>
                  <a:lnTo>
                    <a:pt x="21336" y="27622"/>
                  </a:lnTo>
                  <a:lnTo>
                    <a:pt x="3048" y="52006"/>
                  </a:lnTo>
                  <a:lnTo>
                    <a:pt x="12192" y="52006"/>
                  </a:lnTo>
                  <a:lnTo>
                    <a:pt x="21336" y="39814"/>
                  </a:lnTo>
                  <a:close/>
                </a:path>
                <a:path w="52070" h="52069">
                  <a:moveTo>
                    <a:pt x="51816" y="27622"/>
                  </a:moveTo>
                  <a:lnTo>
                    <a:pt x="33528" y="0"/>
                  </a:lnTo>
                  <a:lnTo>
                    <a:pt x="24384" y="0"/>
                  </a:lnTo>
                  <a:lnTo>
                    <a:pt x="42672" y="27622"/>
                  </a:lnTo>
                  <a:lnTo>
                    <a:pt x="42672" y="39814"/>
                  </a:lnTo>
                  <a:lnTo>
                    <a:pt x="51816" y="27622"/>
                  </a:lnTo>
                  <a:close/>
                </a:path>
                <a:path w="52070" h="52069">
                  <a:moveTo>
                    <a:pt x="42672" y="39814"/>
                  </a:moveTo>
                  <a:lnTo>
                    <a:pt x="42672" y="27622"/>
                  </a:lnTo>
                  <a:lnTo>
                    <a:pt x="24384" y="52006"/>
                  </a:lnTo>
                  <a:lnTo>
                    <a:pt x="33528" y="52006"/>
                  </a:lnTo>
                  <a:lnTo>
                    <a:pt x="42672" y="39814"/>
                  </a:lnTo>
                  <a:close/>
                </a:path>
              </a:pathLst>
            </a:custGeom>
            <a:solidFill>
              <a:srgbClr val="1A15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212966" y="1956816"/>
              <a:ext cx="3265169" cy="503682"/>
            </a:xfrm>
            <a:prstGeom prst="rect">
              <a:avLst/>
            </a:prstGeom>
          </p:spPr>
        </p:pic>
      </p:grpSp>
      <p:sp>
        <p:nvSpPr>
          <p:cNvPr id="71" name="object 71"/>
          <p:cNvSpPr/>
          <p:nvPr/>
        </p:nvSpPr>
        <p:spPr>
          <a:xfrm>
            <a:off x="8134468" y="290731"/>
            <a:ext cx="1047613" cy="141651"/>
          </a:xfrm>
          <a:custGeom>
            <a:avLst/>
            <a:gdLst/>
            <a:ahLst/>
            <a:cxnLst/>
            <a:rect l="l" t="t" r="r" b="b"/>
            <a:pathLst>
              <a:path w="918845" h="156209">
                <a:moveTo>
                  <a:pt x="82296" y="12192"/>
                </a:moveTo>
                <a:lnTo>
                  <a:pt x="76200" y="12192"/>
                </a:lnTo>
                <a:lnTo>
                  <a:pt x="70104" y="15240"/>
                </a:lnTo>
                <a:lnTo>
                  <a:pt x="27432" y="15240"/>
                </a:lnTo>
                <a:lnTo>
                  <a:pt x="0" y="12192"/>
                </a:lnTo>
                <a:lnTo>
                  <a:pt x="0" y="27432"/>
                </a:lnTo>
                <a:lnTo>
                  <a:pt x="3048" y="30480"/>
                </a:lnTo>
                <a:lnTo>
                  <a:pt x="3048" y="134302"/>
                </a:lnTo>
                <a:lnTo>
                  <a:pt x="0" y="137350"/>
                </a:lnTo>
                <a:lnTo>
                  <a:pt x="0" y="152590"/>
                </a:lnTo>
                <a:lnTo>
                  <a:pt x="3048" y="152590"/>
                </a:lnTo>
                <a:lnTo>
                  <a:pt x="36576" y="152590"/>
                </a:lnTo>
                <a:lnTo>
                  <a:pt x="39624" y="152590"/>
                </a:lnTo>
                <a:lnTo>
                  <a:pt x="36576" y="149542"/>
                </a:lnTo>
                <a:lnTo>
                  <a:pt x="36576" y="85344"/>
                </a:lnTo>
                <a:lnTo>
                  <a:pt x="57912" y="85344"/>
                </a:lnTo>
                <a:lnTo>
                  <a:pt x="79248" y="88011"/>
                </a:lnTo>
                <a:lnTo>
                  <a:pt x="82296" y="88392"/>
                </a:lnTo>
                <a:lnTo>
                  <a:pt x="79248" y="82296"/>
                </a:lnTo>
                <a:lnTo>
                  <a:pt x="79248" y="73152"/>
                </a:lnTo>
                <a:lnTo>
                  <a:pt x="82296" y="70104"/>
                </a:lnTo>
                <a:lnTo>
                  <a:pt x="36576" y="70104"/>
                </a:lnTo>
                <a:lnTo>
                  <a:pt x="36576" y="30480"/>
                </a:lnTo>
                <a:lnTo>
                  <a:pt x="82296" y="30480"/>
                </a:lnTo>
                <a:lnTo>
                  <a:pt x="82296" y="12192"/>
                </a:lnTo>
                <a:close/>
              </a:path>
              <a:path w="918845" h="156209">
                <a:moveTo>
                  <a:pt x="198310" y="103632"/>
                </a:moveTo>
                <a:lnTo>
                  <a:pt x="186118" y="64008"/>
                </a:lnTo>
                <a:lnTo>
                  <a:pt x="164744" y="53759"/>
                </a:lnTo>
                <a:lnTo>
                  <a:pt x="164744" y="110921"/>
                </a:lnTo>
                <a:lnTo>
                  <a:pt x="164731" y="114084"/>
                </a:lnTo>
                <a:lnTo>
                  <a:pt x="152590" y="143446"/>
                </a:lnTo>
                <a:lnTo>
                  <a:pt x="140398" y="143446"/>
                </a:lnTo>
                <a:lnTo>
                  <a:pt x="128016" y="103632"/>
                </a:lnTo>
                <a:lnTo>
                  <a:pt x="128054" y="92824"/>
                </a:lnTo>
                <a:lnTo>
                  <a:pt x="140398" y="60960"/>
                </a:lnTo>
                <a:lnTo>
                  <a:pt x="152590" y="60960"/>
                </a:lnTo>
                <a:lnTo>
                  <a:pt x="164744" y="110921"/>
                </a:lnTo>
                <a:lnTo>
                  <a:pt x="164744" y="53759"/>
                </a:lnTo>
                <a:lnTo>
                  <a:pt x="157822" y="52438"/>
                </a:lnTo>
                <a:lnTo>
                  <a:pt x="146494" y="51816"/>
                </a:lnTo>
                <a:lnTo>
                  <a:pt x="133756" y="52438"/>
                </a:lnTo>
                <a:lnTo>
                  <a:pt x="100431" y="71488"/>
                </a:lnTo>
                <a:lnTo>
                  <a:pt x="91440" y="103632"/>
                </a:lnTo>
                <a:lnTo>
                  <a:pt x="92532" y="114604"/>
                </a:lnTo>
                <a:lnTo>
                  <a:pt x="114147" y="146646"/>
                </a:lnTo>
                <a:lnTo>
                  <a:pt x="146494" y="155638"/>
                </a:lnTo>
                <a:lnTo>
                  <a:pt x="157822" y="154546"/>
                </a:lnTo>
                <a:lnTo>
                  <a:pt x="191871" y="132969"/>
                </a:lnTo>
                <a:lnTo>
                  <a:pt x="197688" y="114604"/>
                </a:lnTo>
                <a:lnTo>
                  <a:pt x="198310" y="103632"/>
                </a:lnTo>
                <a:close/>
              </a:path>
              <a:path w="918845" h="156209">
                <a:moveTo>
                  <a:pt x="277558" y="51816"/>
                </a:moveTo>
                <a:lnTo>
                  <a:pt x="262318" y="51816"/>
                </a:lnTo>
                <a:lnTo>
                  <a:pt x="259270" y="57912"/>
                </a:lnTo>
                <a:lnTo>
                  <a:pt x="253174" y="60960"/>
                </a:lnTo>
                <a:lnTo>
                  <a:pt x="250126" y="67056"/>
                </a:lnTo>
                <a:lnTo>
                  <a:pt x="247078" y="76200"/>
                </a:lnTo>
                <a:lnTo>
                  <a:pt x="244030" y="76200"/>
                </a:lnTo>
                <a:lnTo>
                  <a:pt x="244030" y="70104"/>
                </a:lnTo>
                <a:lnTo>
                  <a:pt x="247078" y="67056"/>
                </a:lnTo>
                <a:lnTo>
                  <a:pt x="247078" y="51816"/>
                </a:lnTo>
                <a:lnTo>
                  <a:pt x="237934" y="54864"/>
                </a:lnTo>
                <a:lnTo>
                  <a:pt x="225742" y="54864"/>
                </a:lnTo>
                <a:lnTo>
                  <a:pt x="216598" y="51816"/>
                </a:lnTo>
                <a:lnTo>
                  <a:pt x="216598" y="152590"/>
                </a:lnTo>
                <a:lnTo>
                  <a:pt x="244030" y="152590"/>
                </a:lnTo>
                <a:lnTo>
                  <a:pt x="247078" y="152590"/>
                </a:lnTo>
                <a:lnTo>
                  <a:pt x="250126" y="152590"/>
                </a:lnTo>
                <a:lnTo>
                  <a:pt x="247078" y="128206"/>
                </a:lnTo>
                <a:lnTo>
                  <a:pt x="247078" y="94488"/>
                </a:lnTo>
                <a:lnTo>
                  <a:pt x="250126" y="88392"/>
                </a:lnTo>
                <a:lnTo>
                  <a:pt x="259270" y="79248"/>
                </a:lnTo>
                <a:lnTo>
                  <a:pt x="268414" y="79248"/>
                </a:lnTo>
                <a:lnTo>
                  <a:pt x="271462" y="82296"/>
                </a:lnTo>
                <a:lnTo>
                  <a:pt x="274510" y="82296"/>
                </a:lnTo>
                <a:lnTo>
                  <a:pt x="277558" y="85344"/>
                </a:lnTo>
                <a:lnTo>
                  <a:pt x="277558" y="51816"/>
                </a:lnTo>
                <a:close/>
              </a:path>
              <a:path w="918845" h="156209">
                <a:moveTo>
                  <a:pt x="451485" y="146494"/>
                </a:moveTo>
                <a:lnTo>
                  <a:pt x="448437" y="143446"/>
                </a:lnTo>
                <a:lnTo>
                  <a:pt x="448437" y="88392"/>
                </a:lnTo>
                <a:lnTo>
                  <a:pt x="448335" y="79349"/>
                </a:lnTo>
                <a:lnTo>
                  <a:pt x="447675" y="70866"/>
                </a:lnTo>
                <a:lnTo>
                  <a:pt x="445858" y="63538"/>
                </a:lnTo>
                <a:lnTo>
                  <a:pt x="442341" y="57912"/>
                </a:lnTo>
                <a:lnTo>
                  <a:pt x="430149" y="51816"/>
                </a:lnTo>
                <a:lnTo>
                  <a:pt x="405765" y="51816"/>
                </a:lnTo>
                <a:lnTo>
                  <a:pt x="393573" y="57912"/>
                </a:lnTo>
                <a:lnTo>
                  <a:pt x="387477" y="70104"/>
                </a:lnTo>
                <a:lnTo>
                  <a:pt x="381381" y="57912"/>
                </a:lnTo>
                <a:lnTo>
                  <a:pt x="375285" y="54864"/>
                </a:lnTo>
                <a:lnTo>
                  <a:pt x="372237" y="51816"/>
                </a:lnTo>
                <a:lnTo>
                  <a:pt x="344805" y="51816"/>
                </a:lnTo>
                <a:lnTo>
                  <a:pt x="338709" y="54864"/>
                </a:lnTo>
                <a:lnTo>
                  <a:pt x="335661" y="57912"/>
                </a:lnTo>
                <a:lnTo>
                  <a:pt x="329565" y="60960"/>
                </a:lnTo>
                <a:lnTo>
                  <a:pt x="326517" y="67056"/>
                </a:lnTo>
                <a:lnTo>
                  <a:pt x="326517" y="51816"/>
                </a:lnTo>
                <a:lnTo>
                  <a:pt x="317373" y="54864"/>
                </a:lnTo>
                <a:lnTo>
                  <a:pt x="302133" y="54864"/>
                </a:lnTo>
                <a:lnTo>
                  <a:pt x="292798" y="51816"/>
                </a:lnTo>
                <a:lnTo>
                  <a:pt x="292798" y="64008"/>
                </a:lnTo>
                <a:lnTo>
                  <a:pt x="295846" y="70104"/>
                </a:lnTo>
                <a:lnTo>
                  <a:pt x="295846" y="131254"/>
                </a:lnTo>
                <a:lnTo>
                  <a:pt x="292798" y="134302"/>
                </a:lnTo>
                <a:lnTo>
                  <a:pt x="292798" y="152590"/>
                </a:lnTo>
                <a:lnTo>
                  <a:pt x="295846" y="152590"/>
                </a:lnTo>
                <a:lnTo>
                  <a:pt x="326517" y="152590"/>
                </a:lnTo>
                <a:lnTo>
                  <a:pt x="326517" y="88392"/>
                </a:lnTo>
                <a:lnTo>
                  <a:pt x="329565" y="82296"/>
                </a:lnTo>
                <a:lnTo>
                  <a:pt x="329565" y="76200"/>
                </a:lnTo>
                <a:lnTo>
                  <a:pt x="335661" y="70104"/>
                </a:lnTo>
                <a:lnTo>
                  <a:pt x="350901" y="70104"/>
                </a:lnTo>
                <a:lnTo>
                  <a:pt x="353949" y="76200"/>
                </a:lnTo>
                <a:lnTo>
                  <a:pt x="355701" y="79629"/>
                </a:lnTo>
                <a:lnTo>
                  <a:pt x="356616" y="85344"/>
                </a:lnTo>
                <a:lnTo>
                  <a:pt x="356946" y="93345"/>
                </a:lnTo>
                <a:lnTo>
                  <a:pt x="356997" y="152590"/>
                </a:lnTo>
                <a:lnTo>
                  <a:pt x="387477" y="152590"/>
                </a:lnTo>
                <a:lnTo>
                  <a:pt x="387477" y="88392"/>
                </a:lnTo>
                <a:lnTo>
                  <a:pt x="390525" y="82296"/>
                </a:lnTo>
                <a:lnTo>
                  <a:pt x="390525" y="76200"/>
                </a:lnTo>
                <a:lnTo>
                  <a:pt x="396621" y="70104"/>
                </a:lnTo>
                <a:lnTo>
                  <a:pt x="408813" y="70104"/>
                </a:lnTo>
                <a:lnTo>
                  <a:pt x="417957" y="152590"/>
                </a:lnTo>
                <a:lnTo>
                  <a:pt x="451485" y="152590"/>
                </a:lnTo>
                <a:lnTo>
                  <a:pt x="451485" y="146494"/>
                </a:lnTo>
                <a:close/>
              </a:path>
              <a:path w="918845" h="156209">
                <a:moveTo>
                  <a:pt x="567499" y="140398"/>
                </a:moveTo>
                <a:lnTo>
                  <a:pt x="555307" y="140398"/>
                </a:lnTo>
                <a:lnTo>
                  <a:pt x="555307" y="137350"/>
                </a:lnTo>
                <a:lnTo>
                  <a:pt x="552259" y="137350"/>
                </a:lnTo>
                <a:lnTo>
                  <a:pt x="552259" y="85344"/>
                </a:lnTo>
                <a:lnTo>
                  <a:pt x="551688" y="76771"/>
                </a:lnTo>
                <a:lnTo>
                  <a:pt x="503491" y="51816"/>
                </a:lnTo>
                <a:lnTo>
                  <a:pt x="479107" y="64008"/>
                </a:lnTo>
                <a:lnTo>
                  <a:pt x="482155" y="76200"/>
                </a:lnTo>
                <a:lnTo>
                  <a:pt x="485203" y="76200"/>
                </a:lnTo>
                <a:lnTo>
                  <a:pt x="485203" y="73152"/>
                </a:lnTo>
                <a:lnTo>
                  <a:pt x="488251" y="70104"/>
                </a:lnTo>
                <a:lnTo>
                  <a:pt x="491299" y="70104"/>
                </a:lnTo>
                <a:lnTo>
                  <a:pt x="494347" y="67056"/>
                </a:lnTo>
                <a:lnTo>
                  <a:pt x="515683" y="67056"/>
                </a:lnTo>
                <a:lnTo>
                  <a:pt x="521779" y="73152"/>
                </a:lnTo>
                <a:lnTo>
                  <a:pt x="524827" y="79248"/>
                </a:lnTo>
                <a:lnTo>
                  <a:pt x="524827" y="88392"/>
                </a:lnTo>
                <a:lnTo>
                  <a:pt x="521779" y="89916"/>
                </a:lnTo>
                <a:lnTo>
                  <a:pt x="521779" y="100584"/>
                </a:lnTo>
                <a:lnTo>
                  <a:pt x="521779" y="131254"/>
                </a:lnTo>
                <a:lnTo>
                  <a:pt x="518731" y="134302"/>
                </a:lnTo>
                <a:lnTo>
                  <a:pt x="518731" y="137350"/>
                </a:lnTo>
                <a:lnTo>
                  <a:pt x="503491" y="137350"/>
                </a:lnTo>
                <a:lnTo>
                  <a:pt x="500443" y="134302"/>
                </a:lnTo>
                <a:lnTo>
                  <a:pt x="500443" y="131254"/>
                </a:lnTo>
                <a:lnTo>
                  <a:pt x="497395" y="128206"/>
                </a:lnTo>
                <a:lnTo>
                  <a:pt x="497395" y="116014"/>
                </a:lnTo>
                <a:lnTo>
                  <a:pt x="500443" y="112966"/>
                </a:lnTo>
                <a:lnTo>
                  <a:pt x="503491" y="106680"/>
                </a:lnTo>
                <a:lnTo>
                  <a:pt x="515683" y="100584"/>
                </a:lnTo>
                <a:lnTo>
                  <a:pt x="521779" y="100584"/>
                </a:lnTo>
                <a:lnTo>
                  <a:pt x="521779" y="89916"/>
                </a:lnTo>
                <a:lnTo>
                  <a:pt x="518731" y="91440"/>
                </a:lnTo>
                <a:lnTo>
                  <a:pt x="509587" y="94488"/>
                </a:lnTo>
                <a:lnTo>
                  <a:pt x="494347" y="97536"/>
                </a:lnTo>
                <a:lnTo>
                  <a:pt x="485203" y="100584"/>
                </a:lnTo>
                <a:lnTo>
                  <a:pt x="476059" y="109728"/>
                </a:lnTo>
                <a:lnTo>
                  <a:pt x="473011" y="112966"/>
                </a:lnTo>
                <a:lnTo>
                  <a:pt x="469963" y="119062"/>
                </a:lnTo>
                <a:lnTo>
                  <a:pt x="469963" y="134302"/>
                </a:lnTo>
                <a:lnTo>
                  <a:pt x="473011" y="143446"/>
                </a:lnTo>
                <a:lnTo>
                  <a:pt x="482155" y="152590"/>
                </a:lnTo>
                <a:lnTo>
                  <a:pt x="488251" y="155638"/>
                </a:lnTo>
                <a:lnTo>
                  <a:pt x="497395" y="155638"/>
                </a:lnTo>
                <a:lnTo>
                  <a:pt x="503491" y="155638"/>
                </a:lnTo>
                <a:lnTo>
                  <a:pt x="509587" y="152590"/>
                </a:lnTo>
                <a:lnTo>
                  <a:pt x="512635" y="152590"/>
                </a:lnTo>
                <a:lnTo>
                  <a:pt x="518731" y="149542"/>
                </a:lnTo>
                <a:lnTo>
                  <a:pt x="521779" y="146494"/>
                </a:lnTo>
                <a:lnTo>
                  <a:pt x="524827" y="143446"/>
                </a:lnTo>
                <a:lnTo>
                  <a:pt x="533971" y="152590"/>
                </a:lnTo>
                <a:lnTo>
                  <a:pt x="537019" y="152590"/>
                </a:lnTo>
                <a:lnTo>
                  <a:pt x="540067" y="155638"/>
                </a:lnTo>
                <a:lnTo>
                  <a:pt x="552259" y="155638"/>
                </a:lnTo>
                <a:lnTo>
                  <a:pt x="558355" y="152590"/>
                </a:lnTo>
                <a:lnTo>
                  <a:pt x="561403" y="152590"/>
                </a:lnTo>
                <a:lnTo>
                  <a:pt x="567499" y="146494"/>
                </a:lnTo>
                <a:lnTo>
                  <a:pt x="567499" y="140398"/>
                </a:lnTo>
                <a:close/>
              </a:path>
              <a:path w="918845" h="156209">
                <a:moveTo>
                  <a:pt x="637794" y="140398"/>
                </a:moveTo>
                <a:lnTo>
                  <a:pt x="631698" y="143446"/>
                </a:lnTo>
                <a:lnTo>
                  <a:pt x="622363" y="143446"/>
                </a:lnTo>
                <a:lnTo>
                  <a:pt x="619315" y="140398"/>
                </a:lnTo>
                <a:lnTo>
                  <a:pt x="616267" y="140398"/>
                </a:lnTo>
                <a:lnTo>
                  <a:pt x="613219" y="137350"/>
                </a:lnTo>
                <a:lnTo>
                  <a:pt x="613219" y="64008"/>
                </a:lnTo>
                <a:lnTo>
                  <a:pt x="631698" y="64008"/>
                </a:lnTo>
                <a:lnTo>
                  <a:pt x="631698" y="51816"/>
                </a:lnTo>
                <a:lnTo>
                  <a:pt x="613219" y="51816"/>
                </a:lnTo>
                <a:lnTo>
                  <a:pt x="613219" y="39624"/>
                </a:lnTo>
                <a:lnTo>
                  <a:pt x="616267" y="27432"/>
                </a:lnTo>
                <a:lnTo>
                  <a:pt x="616267" y="15240"/>
                </a:lnTo>
                <a:lnTo>
                  <a:pt x="613219" y="15240"/>
                </a:lnTo>
                <a:lnTo>
                  <a:pt x="610171" y="18288"/>
                </a:lnTo>
                <a:lnTo>
                  <a:pt x="607123" y="18288"/>
                </a:lnTo>
                <a:lnTo>
                  <a:pt x="604075" y="21336"/>
                </a:lnTo>
                <a:lnTo>
                  <a:pt x="601027" y="21336"/>
                </a:lnTo>
                <a:lnTo>
                  <a:pt x="594931" y="27432"/>
                </a:lnTo>
                <a:lnTo>
                  <a:pt x="588835" y="27432"/>
                </a:lnTo>
                <a:lnTo>
                  <a:pt x="582739" y="30480"/>
                </a:lnTo>
                <a:lnTo>
                  <a:pt x="582739" y="51816"/>
                </a:lnTo>
                <a:lnTo>
                  <a:pt x="567499" y="51816"/>
                </a:lnTo>
                <a:lnTo>
                  <a:pt x="570547" y="54864"/>
                </a:lnTo>
                <a:lnTo>
                  <a:pt x="570547" y="60960"/>
                </a:lnTo>
                <a:lnTo>
                  <a:pt x="567499" y="67056"/>
                </a:lnTo>
                <a:lnTo>
                  <a:pt x="570547" y="67056"/>
                </a:lnTo>
                <a:lnTo>
                  <a:pt x="573595" y="67056"/>
                </a:lnTo>
                <a:lnTo>
                  <a:pt x="576643" y="64008"/>
                </a:lnTo>
                <a:lnTo>
                  <a:pt x="582739" y="64008"/>
                </a:lnTo>
                <a:lnTo>
                  <a:pt x="582739" y="137350"/>
                </a:lnTo>
                <a:lnTo>
                  <a:pt x="588835" y="149542"/>
                </a:lnTo>
                <a:lnTo>
                  <a:pt x="591883" y="152590"/>
                </a:lnTo>
                <a:lnTo>
                  <a:pt x="601027" y="155638"/>
                </a:lnTo>
                <a:lnTo>
                  <a:pt x="613219" y="155638"/>
                </a:lnTo>
                <a:lnTo>
                  <a:pt x="619315" y="155638"/>
                </a:lnTo>
                <a:lnTo>
                  <a:pt x="625411" y="152590"/>
                </a:lnTo>
                <a:lnTo>
                  <a:pt x="634746" y="152590"/>
                </a:lnTo>
                <a:lnTo>
                  <a:pt x="637794" y="149542"/>
                </a:lnTo>
                <a:lnTo>
                  <a:pt x="637794" y="140398"/>
                </a:lnTo>
                <a:close/>
              </a:path>
              <a:path w="918845" h="156209">
                <a:moveTo>
                  <a:pt x="683514" y="51816"/>
                </a:moveTo>
                <a:lnTo>
                  <a:pt x="674370" y="54864"/>
                </a:lnTo>
                <a:lnTo>
                  <a:pt x="659130" y="54864"/>
                </a:lnTo>
                <a:lnTo>
                  <a:pt x="646938" y="51816"/>
                </a:lnTo>
                <a:lnTo>
                  <a:pt x="649986" y="57912"/>
                </a:lnTo>
                <a:lnTo>
                  <a:pt x="649986" y="152590"/>
                </a:lnTo>
                <a:lnTo>
                  <a:pt x="680466" y="152590"/>
                </a:lnTo>
                <a:lnTo>
                  <a:pt x="683514" y="152590"/>
                </a:lnTo>
                <a:lnTo>
                  <a:pt x="683514" y="146494"/>
                </a:lnTo>
                <a:lnTo>
                  <a:pt x="680466" y="143446"/>
                </a:lnTo>
                <a:lnTo>
                  <a:pt x="680466" y="64008"/>
                </a:lnTo>
                <a:lnTo>
                  <a:pt x="683514" y="60960"/>
                </a:lnTo>
                <a:lnTo>
                  <a:pt x="683514" y="51816"/>
                </a:lnTo>
                <a:close/>
              </a:path>
              <a:path w="918845" h="156209">
                <a:moveTo>
                  <a:pt x="683514" y="12192"/>
                </a:moveTo>
                <a:lnTo>
                  <a:pt x="671322" y="0"/>
                </a:lnTo>
                <a:lnTo>
                  <a:pt x="662178" y="0"/>
                </a:lnTo>
                <a:lnTo>
                  <a:pt x="656082" y="3048"/>
                </a:lnTo>
                <a:lnTo>
                  <a:pt x="649986" y="9144"/>
                </a:lnTo>
                <a:lnTo>
                  <a:pt x="649986" y="27432"/>
                </a:lnTo>
                <a:lnTo>
                  <a:pt x="656082" y="33528"/>
                </a:lnTo>
                <a:lnTo>
                  <a:pt x="674370" y="33528"/>
                </a:lnTo>
                <a:lnTo>
                  <a:pt x="680466" y="27432"/>
                </a:lnTo>
                <a:lnTo>
                  <a:pt x="683514" y="21336"/>
                </a:lnTo>
                <a:lnTo>
                  <a:pt x="683514" y="12192"/>
                </a:lnTo>
                <a:close/>
              </a:path>
              <a:path w="918845" h="156209">
                <a:moveTo>
                  <a:pt x="805624" y="103632"/>
                </a:moveTo>
                <a:lnTo>
                  <a:pt x="793242" y="64008"/>
                </a:lnTo>
                <a:lnTo>
                  <a:pt x="771867" y="53759"/>
                </a:lnTo>
                <a:lnTo>
                  <a:pt x="771867" y="110909"/>
                </a:lnTo>
                <a:lnTo>
                  <a:pt x="771855" y="114084"/>
                </a:lnTo>
                <a:lnTo>
                  <a:pt x="759714" y="143446"/>
                </a:lnTo>
                <a:lnTo>
                  <a:pt x="747522" y="143446"/>
                </a:lnTo>
                <a:lnTo>
                  <a:pt x="735330" y="103632"/>
                </a:lnTo>
                <a:lnTo>
                  <a:pt x="735368" y="92824"/>
                </a:lnTo>
                <a:lnTo>
                  <a:pt x="747522" y="60960"/>
                </a:lnTo>
                <a:lnTo>
                  <a:pt x="759714" y="60960"/>
                </a:lnTo>
                <a:lnTo>
                  <a:pt x="771867" y="110909"/>
                </a:lnTo>
                <a:lnTo>
                  <a:pt x="771867" y="53759"/>
                </a:lnTo>
                <a:lnTo>
                  <a:pt x="764946" y="52438"/>
                </a:lnTo>
                <a:lnTo>
                  <a:pt x="753618" y="51816"/>
                </a:lnTo>
                <a:lnTo>
                  <a:pt x="740994" y="52438"/>
                </a:lnTo>
                <a:lnTo>
                  <a:pt x="707745" y="71488"/>
                </a:lnTo>
                <a:lnTo>
                  <a:pt x="698754" y="103632"/>
                </a:lnTo>
                <a:lnTo>
                  <a:pt x="699846" y="114604"/>
                </a:lnTo>
                <a:lnTo>
                  <a:pt x="721461" y="146646"/>
                </a:lnTo>
                <a:lnTo>
                  <a:pt x="753618" y="155638"/>
                </a:lnTo>
                <a:lnTo>
                  <a:pt x="764514" y="154546"/>
                </a:lnTo>
                <a:lnTo>
                  <a:pt x="799109" y="132969"/>
                </a:lnTo>
                <a:lnTo>
                  <a:pt x="805002" y="114604"/>
                </a:lnTo>
                <a:lnTo>
                  <a:pt x="805624" y="103632"/>
                </a:lnTo>
                <a:close/>
              </a:path>
              <a:path w="918845" h="156209">
                <a:moveTo>
                  <a:pt x="918400" y="88392"/>
                </a:moveTo>
                <a:lnTo>
                  <a:pt x="917829" y="79819"/>
                </a:lnTo>
                <a:lnTo>
                  <a:pt x="916114" y="72390"/>
                </a:lnTo>
                <a:lnTo>
                  <a:pt x="913257" y="66103"/>
                </a:lnTo>
                <a:lnTo>
                  <a:pt x="909256" y="60960"/>
                </a:lnTo>
                <a:lnTo>
                  <a:pt x="906208" y="54864"/>
                </a:lnTo>
                <a:lnTo>
                  <a:pt x="897064" y="51816"/>
                </a:lnTo>
                <a:lnTo>
                  <a:pt x="872680" y="51816"/>
                </a:lnTo>
                <a:lnTo>
                  <a:pt x="869632" y="54864"/>
                </a:lnTo>
                <a:lnTo>
                  <a:pt x="857440" y="60960"/>
                </a:lnTo>
                <a:lnTo>
                  <a:pt x="854392" y="67056"/>
                </a:lnTo>
                <a:lnTo>
                  <a:pt x="854392" y="51816"/>
                </a:lnTo>
                <a:lnTo>
                  <a:pt x="845248" y="54864"/>
                </a:lnTo>
                <a:lnTo>
                  <a:pt x="830008" y="54864"/>
                </a:lnTo>
                <a:lnTo>
                  <a:pt x="823912" y="51816"/>
                </a:lnTo>
                <a:lnTo>
                  <a:pt x="823912" y="152590"/>
                </a:lnTo>
                <a:lnTo>
                  <a:pt x="857440" y="152590"/>
                </a:lnTo>
                <a:lnTo>
                  <a:pt x="857440" y="128206"/>
                </a:lnTo>
                <a:lnTo>
                  <a:pt x="854392" y="103632"/>
                </a:lnTo>
                <a:lnTo>
                  <a:pt x="854913" y="95059"/>
                </a:lnTo>
                <a:lnTo>
                  <a:pt x="856284" y="87630"/>
                </a:lnTo>
                <a:lnTo>
                  <a:pt x="858240" y="81343"/>
                </a:lnTo>
                <a:lnTo>
                  <a:pt x="860488" y="76200"/>
                </a:lnTo>
                <a:lnTo>
                  <a:pt x="866584" y="70104"/>
                </a:lnTo>
                <a:lnTo>
                  <a:pt x="878776" y="70104"/>
                </a:lnTo>
                <a:lnTo>
                  <a:pt x="884872" y="76200"/>
                </a:lnTo>
                <a:lnTo>
                  <a:pt x="885342" y="79629"/>
                </a:lnTo>
                <a:lnTo>
                  <a:pt x="886396" y="85344"/>
                </a:lnTo>
                <a:lnTo>
                  <a:pt x="887437" y="93345"/>
                </a:lnTo>
                <a:lnTo>
                  <a:pt x="887920" y="103632"/>
                </a:lnTo>
                <a:lnTo>
                  <a:pt x="887920" y="143446"/>
                </a:lnTo>
                <a:lnTo>
                  <a:pt x="884872" y="146494"/>
                </a:lnTo>
                <a:lnTo>
                  <a:pt x="884872" y="152590"/>
                </a:lnTo>
                <a:lnTo>
                  <a:pt x="887920" y="152590"/>
                </a:lnTo>
                <a:lnTo>
                  <a:pt x="918400" y="152590"/>
                </a:lnTo>
                <a:lnTo>
                  <a:pt x="918400" y="88392"/>
                </a:lnTo>
                <a:close/>
              </a:path>
            </a:pathLst>
          </a:custGeom>
          <a:solidFill>
            <a:srgbClr val="007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8" name="object 72"/>
          <p:cNvGrpSpPr/>
          <p:nvPr/>
        </p:nvGrpSpPr>
        <p:grpSpPr>
          <a:xfrm>
            <a:off x="9268671" y="290731"/>
            <a:ext cx="842001" cy="141651"/>
            <a:chOff x="8129396" y="320611"/>
            <a:chExt cx="738505" cy="156210"/>
          </a:xfrm>
        </p:grpSpPr>
        <p:pic>
          <p:nvPicPr>
            <p:cNvPr id="73" name="object 7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129396" y="320611"/>
              <a:ext cx="103631" cy="15563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254364" y="332802"/>
              <a:ext cx="351091" cy="14344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626792" y="372427"/>
              <a:ext cx="94488" cy="100774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8745664" y="320611"/>
              <a:ext cx="36830" cy="153035"/>
            </a:xfrm>
            <a:custGeom>
              <a:avLst/>
              <a:gdLst/>
              <a:ahLst/>
              <a:cxnLst/>
              <a:rect l="l" t="t" r="r" b="b"/>
              <a:pathLst>
                <a:path w="36829" h="153034">
                  <a:moveTo>
                    <a:pt x="33718" y="27431"/>
                  </a:moveTo>
                  <a:lnTo>
                    <a:pt x="33718" y="9143"/>
                  </a:lnTo>
                  <a:lnTo>
                    <a:pt x="27622" y="3047"/>
                  </a:lnTo>
                  <a:lnTo>
                    <a:pt x="21336" y="0"/>
                  </a:lnTo>
                  <a:lnTo>
                    <a:pt x="12192" y="0"/>
                  </a:lnTo>
                  <a:lnTo>
                    <a:pt x="0" y="12190"/>
                  </a:lnTo>
                  <a:lnTo>
                    <a:pt x="0" y="21335"/>
                  </a:lnTo>
                  <a:lnTo>
                    <a:pt x="3048" y="27431"/>
                  </a:lnTo>
                  <a:lnTo>
                    <a:pt x="9144" y="33527"/>
                  </a:lnTo>
                  <a:lnTo>
                    <a:pt x="27622" y="33527"/>
                  </a:lnTo>
                  <a:lnTo>
                    <a:pt x="33718" y="27431"/>
                  </a:lnTo>
                  <a:close/>
                </a:path>
                <a:path w="36829" h="153034">
                  <a:moveTo>
                    <a:pt x="36766" y="51815"/>
                  </a:moveTo>
                  <a:lnTo>
                    <a:pt x="24574" y="54863"/>
                  </a:lnTo>
                  <a:lnTo>
                    <a:pt x="9144" y="54863"/>
                  </a:lnTo>
                  <a:lnTo>
                    <a:pt x="0" y="51815"/>
                  </a:lnTo>
                  <a:lnTo>
                    <a:pt x="0" y="60959"/>
                  </a:lnTo>
                  <a:lnTo>
                    <a:pt x="3048" y="64007"/>
                  </a:lnTo>
                  <a:lnTo>
                    <a:pt x="3048" y="152590"/>
                  </a:lnTo>
                  <a:lnTo>
                    <a:pt x="33718" y="152590"/>
                  </a:lnTo>
                  <a:lnTo>
                    <a:pt x="33718" y="54863"/>
                  </a:lnTo>
                  <a:lnTo>
                    <a:pt x="36766" y="51815"/>
                  </a:lnTo>
                  <a:close/>
                </a:path>
                <a:path w="36829" h="153034">
                  <a:moveTo>
                    <a:pt x="3048" y="152590"/>
                  </a:moveTo>
                  <a:lnTo>
                    <a:pt x="3048" y="143446"/>
                  </a:lnTo>
                  <a:lnTo>
                    <a:pt x="0" y="146494"/>
                  </a:lnTo>
                  <a:lnTo>
                    <a:pt x="0" y="152590"/>
                  </a:lnTo>
                  <a:lnTo>
                    <a:pt x="3048" y="152590"/>
                  </a:lnTo>
                  <a:close/>
                </a:path>
              </a:pathLst>
            </a:custGeom>
            <a:solidFill>
              <a:srgbClr val="0075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803766" y="372427"/>
              <a:ext cx="64007" cy="100774"/>
            </a:xfrm>
            <a:prstGeom prst="rect">
              <a:avLst/>
            </a:prstGeom>
          </p:spPr>
        </p:pic>
      </p:grpSp>
      <p:pic>
        <p:nvPicPr>
          <p:cNvPr id="78" name="object 78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0190673" y="337717"/>
            <a:ext cx="333831" cy="143897"/>
          </a:xfrm>
          <a:prstGeom prst="rect">
            <a:avLst/>
          </a:prstGeom>
        </p:spPr>
      </p:pic>
      <p:grpSp>
        <p:nvGrpSpPr>
          <p:cNvPr id="72" name="object 79"/>
          <p:cNvGrpSpPr/>
          <p:nvPr/>
        </p:nvGrpSpPr>
        <p:grpSpPr>
          <a:xfrm>
            <a:off x="10604650" y="290731"/>
            <a:ext cx="1078746" cy="141651"/>
            <a:chOff x="9301162" y="320611"/>
            <a:chExt cx="946150" cy="156210"/>
          </a:xfrm>
        </p:grpSpPr>
        <p:pic>
          <p:nvPicPr>
            <p:cNvPr id="80" name="object 8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301162" y="332802"/>
              <a:ext cx="387476" cy="143447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9710420" y="320611"/>
              <a:ext cx="33655" cy="153035"/>
            </a:xfrm>
            <a:custGeom>
              <a:avLst/>
              <a:gdLst/>
              <a:ahLst/>
              <a:cxnLst/>
              <a:rect l="l" t="t" r="r" b="b"/>
              <a:pathLst>
                <a:path w="33654" h="153034">
                  <a:moveTo>
                    <a:pt x="33083" y="134302"/>
                  </a:moveTo>
                  <a:lnTo>
                    <a:pt x="30480" y="126492"/>
                  </a:lnTo>
                  <a:lnTo>
                    <a:pt x="30480" y="18681"/>
                  </a:lnTo>
                  <a:lnTo>
                    <a:pt x="33020" y="18681"/>
                  </a:lnTo>
                  <a:lnTo>
                    <a:pt x="33020" y="0"/>
                  </a:lnTo>
                  <a:lnTo>
                    <a:pt x="0" y="0"/>
                  </a:lnTo>
                  <a:lnTo>
                    <a:pt x="0" y="152590"/>
                  </a:lnTo>
                  <a:lnTo>
                    <a:pt x="8890" y="152590"/>
                  </a:lnTo>
                  <a:lnTo>
                    <a:pt x="8890" y="150914"/>
                  </a:lnTo>
                  <a:lnTo>
                    <a:pt x="15240" y="150914"/>
                  </a:lnTo>
                  <a:lnTo>
                    <a:pt x="15240" y="151180"/>
                  </a:lnTo>
                  <a:lnTo>
                    <a:pt x="24130" y="151180"/>
                  </a:lnTo>
                  <a:lnTo>
                    <a:pt x="24130" y="152590"/>
                  </a:lnTo>
                  <a:lnTo>
                    <a:pt x="30035" y="152590"/>
                  </a:lnTo>
                  <a:lnTo>
                    <a:pt x="30480" y="152590"/>
                  </a:lnTo>
                  <a:lnTo>
                    <a:pt x="33083" y="152590"/>
                  </a:lnTo>
                  <a:lnTo>
                    <a:pt x="33083" y="134302"/>
                  </a:lnTo>
                  <a:close/>
                </a:path>
              </a:pathLst>
            </a:custGeom>
            <a:solidFill>
              <a:srgbClr val="0075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771380" y="320611"/>
              <a:ext cx="475614" cy="155638"/>
            </a:xfrm>
            <a:prstGeom prst="rect">
              <a:avLst/>
            </a:prstGeom>
          </p:spPr>
        </p:pic>
      </p:grpSp>
      <p:pic>
        <p:nvPicPr>
          <p:cNvPr id="83" name="object 83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6081520" y="2318937"/>
            <a:ext cx="2307503" cy="1224421"/>
          </a:xfrm>
          <a:prstGeom prst="rect">
            <a:avLst/>
          </a:prstGeom>
        </p:spPr>
      </p:pic>
      <p:sp>
        <p:nvSpPr>
          <p:cNvPr id="84" name="object 84"/>
          <p:cNvSpPr/>
          <p:nvPr/>
        </p:nvSpPr>
        <p:spPr>
          <a:xfrm>
            <a:off x="8534545" y="3172299"/>
            <a:ext cx="1016483" cy="127832"/>
          </a:xfrm>
          <a:custGeom>
            <a:avLst/>
            <a:gdLst/>
            <a:ahLst/>
            <a:cxnLst/>
            <a:rect l="l" t="t" r="r" b="b"/>
            <a:pathLst>
              <a:path w="891540" h="140970">
                <a:moveTo>
                  <a:pt x="76200" y="42862"/>
                </a:moveTo>
                <a:lnTo>
                  <a:pt x="56578" y="6515"/>
                </a:lnTo>
                <a:lnTo>
                  <a:pt x="51816" y="4394"/>
                </a:lnTo>
                <a:lnTo>
                  <a:pt x="51816" y="42862"/>
                </a:lnTo>
                <a:lnTo>
                  <a:pt x="50622" y="53111"/>
                </a:lnTo>
                <a:lnTo>
                  <a:pt x="46863" y="60769"/>
                </a:lnTo>
                <a:lnTo>
                  <a:pt x="40233" y="65582"/>
                </a:lnTo>
                <a:lnTo>
                  <a:pt x="30480" y="67246"/>
                </a:lnTo>
                <a:lnTo>
                  <a:pt x="27432" y="67246"/>
                </a:lnTo>
                <a:lnTo>
                  <a:pt x="27432" y="24574"/>
                </a:lnTo>
                <a:lnTo>
                  <a:pt x="30480" y="21526"/>
                </a:lnTo>
                <a:lnTo>
                  <a:pt x="33528" y="21526"/>
                </a:lnTo>
                <a:lnTo>
                  <a:pt x="41529" y="23152"/>
                </a:lnTo>
                <a:lnTo>
                  <a:pt x="47244" y="27622"/>
                </a:lnTo>
                <a:lnTo>
                  <a:pt x="50673" y="34391"/>
                </a:lnTo>
                <a:lnTo>
                  <a:pt x="51816" y="42862"/>
                </a:lnTo>
                <a:lnTo>
                  <a:pt x="51816" y="4394"/>
                </a:lnTo>
                <a:lnTo>
                  <a:pt x="48006" y="2692"/>
                </a:lnTo>
                <a:lnTo>
                  <a:pt x="38290" y="622"/>
                </a:lnTo>
                <a:lnTo>
                  <a:pt x="27432" y="0"/>
                </a:lnTo>
                <a:lnTo>
                  <a:pt x="20142" y="482"/>
                </a:lnTo>
                <a:lnTo>
                  <a:pt x="12573" y="1524"/>
                </a:lnTo>
                <a:lnTo>
                  <a:pt x="5562" y="2578"/>
                </a:lnTo>
                <a:lnTo>
                  <a:pt x="0" y="3048"/>
                </a:lnTo>
                <a:lnTo>
                  <a:pt x="0" y="137541"/>
                </a:lnTo>
                <a:lnTo>
                  <a:pt x="27432" y="137541"/>
                </a:lnTo>
                <a:lnTo>
                  <a:pt x="27432" y="88582"/>
                </a:lnTo>
                <a:lnTo>
                  <a:pt x="30480" y="88582"/>
                </a:lnTo>
                <a:lnTo>
                  <a:pt x="64008" y="73342"/>
                </a:lnTo>
                <a:lnTo>
                  <a:pt x="69761" y="68160"/>
                </a:lnTo>
                <a:lnTo>
                  <a:pt x="73520" y="61531"/>
                </a:lnTo>
                <a:lnTo>
                  <a:pt x="75577" y="53200"/>
                </a:lnTo>
                <a:lnTo>
                  <a:pt x="76200" y="42862"/>
                </a:lnTo>
                <a:close/>
              </a:path>
              <a:path w="891540" h="140970">
                <a:moveTo>
                  <a:pt x="173926" y="137541"/>
                </a:moveTo>
                <a:lnTo>
                  <a:pt x="171640" y="132664"/>
                </a:lnTo>
                <a:lnTo>
                  <a:pt x="169354" y="123736"/>
                </a:lnTo>
                <a:lnTo>
                  <a:pt x="164782" y="100774"/>
                </a:lnTo>
                <a:lnTo>
                  <a:pt x="162394" y="90919"/>
                </a:lnTo>
                <a:lnTo>
                  <a:pt x="159435" y="83629"/>
                </a:lnTo>
                <a:lnTo>
                  <a:pt x="155346" y="78066"/>
                </a:lnTo>
                <a:lnTo>
                  <a:pt x="149542" y="73342"/>
                </a:lnTo>
                <a:lnTo>
                  <a:pt x="158013" y="67678"/>
                </a:lnTo>
                <a:lnTo>
                  <a:pt x="164782" y="60007"/>
                </a:lnTo>
                <a:lnTo>
                  <a:pt x="169252" y="50634"/>
                </a:lnTo>
                <a:lnTo>
                  <a:pt x="170878" y="39814"/>
                </a:lnTo>
                <a:lnTo>
                  <a:pt x="170256" y="31242"/>
                </a:lnTo>
                <a:lnTo>
                  <a:pt x="143446" y="3035"/>
                </a:lnTo>
                <a:lnTo>
                  <a:pt x="143446" y="42862"/>
                </a:lnTo>
                <a:lnTo>
                  <a:pt x="142303" y="51346"/>
                </a:lnTo>
                <a:lnTo>
                  <a:pt x="138874" y="58102"/>
                </a:lnTo>
                <a:lnTo>
                  <a:pt x="133159" y="62585"/>
                </a:lnTo>
                <a:lnTo>
                  <a:pt x="125158" y="64198"/>
                </a:lnTo>
                <a:lnTo>
                  <a:pt x="119062" y="64198"/>
                </a:lnTo>
                <a:lnTo>
                  <a:pt x="119062" y="21526"/>
                </a:lnTo>
                <a:lnTo>
                  <a:pt x="125158" y="21526"/>
                </a:lnTo>
                <a:lnTo>
                  <a:pt x="133159" y="23152"/>
                </a:lnTo>
                <a:lnTo>
                  <a:pt x="138874" y="27622"/>
                </a:lnTo>
                <a:lnTo>
                  <a:pt x="142303" y="34391"/>
                </a:lnTo>
                <a:lnTo>
                  <a:pt x="143446" y="42862"/>
                </a:lnTo>
                <a:lnTo>
                  <a:pt x="143446" y="3035"/>
                </a:lnTo>
                <a:lnTo>
                  <a:pt x="142684" y="2692"/>
                </a:lnTo>
                <a:lnTo>
                  <a:pt x="132969" y="622"/>
                </a:lnTo>
                <a:lnTo>
                  <a:pt x="122110" y="0"/>
                </a:lnTo>
                <a:lnTo>
                  <a:pt x="114655" y="482"/>
                </a:lnTo>
                <a:lnTo>
                  <a:pt x="98767" y="2578"/>
                </a:lnTo>
                <a:lnTo>
                  <a:pt x="91440" y="3048"/>
                </a:lnTo>
                <a:lnTo>
                  <a:pt x="91440" y="137541"/>
                </a:lnTo>
                <a:lnTo>
                  <a:pt x="119062" y="137541"/>
                </a:lnTo>
                <a:lnTo>
                  <a:pt x="119062" y="85534"/>
                </a:lnTo>
                <a:lnTo>
                  <a:pt x="122110" y="85534"/>
                </a:lnTo>
                <a:lnTo>
                  <a:pt x="140919" y="117665"/>
                </a:lnTo>
                <a:lnTo>
                  <a:pt x="142303" y="126784"/>
                </a:lnTo>
                <a:lnTo>
                  <a:pt x="143446" y="130784"/>
                </a:lnTo>
                <a:lnTo>
                  <a:pt x="144246" y="133616"/>
                </a:lnTo>
                <a:lnTo>
                  <a:pt x="146494" y="137541"/>
                </a:lnTo>
                <a:lnTo>
                  <a:pt x="149542" y="137541"/>
                </a:lnTo>
                <a:lnTo>
                  <a:pt x="173926" y="137541"/>
                </a:lnTo>
                <a:close/>
              </a:path>
              <a:path w="891540" h="140970">
                <a:moveTo>
                  <a:pt x="268414" y="67246"/>
                </a:moveTo>
                <a:lnTo>
                  <a:pt x="266458" y="43891"/>
                </a:lnTo>
                <a:lnTo>
                  <a:pt x="259651" y="22199"/>
                </a:lnTo>
                <a:lnTo>
                  <a:pt x="246545" y="6223"/>
                </a:lnTo>
                <a:lnTo>
                  <a:pt x="240982" y="4559"/>
                </a:lnTo>
                <a:lnTo>
                  <a:pt x="240982" y="70294"/>
                </a:lnTo>
                <a:lnTo>
                  <a:pt x="240309" y="89014"/>
                </a:lnTo>
                <a:lnTo>
                  <a:pt x="237934" y="103441"/>
                </a:lnTo>
                <a:lnTo>
                  <a:pt x="233260" y="112737"/>
                </a:lnTo>
                <a:lnTo>
                  <a:pt x="225742" y="116014"/>
                </a:lnTo>
                <a:lnTo>
                  <a:pt x="219494" y="113157"/>
                </a:lnTo>
                <a:lnTo>
                  <a:pt x="214680" y="104584"/>
                </a:lnTo>
                <a:lnTo>
                  <a:pt x="211594" y="90297"/>
                </a:lnTo>
                <a:lnTo>
                  <a:pt x="210502" y="70294"/>
                </a:lnTo>
                <a:lnTo>
                  <a:pt x="211594" y="50304"/>
                </a:lnTo>
                <a:lnTo>
                  <a:pt x="214680" y="36017"/>
                </a:lnTo>
                <a:lnTo>
                  <a:pt x="219494" y="27444"/>
                </a:lnTo>
                <a:lnTo>
                  <a:pt x="225742" y="24574"/>
                </a:lnTo>
                <a:lnTo>
                  <a:pt x="233260" y="28295"/>
                </a:lnTo>
                <a:lnTo>
                  <a:pt x="237934" y="38290"/>
                </a:lnTo>
                <a:lnTo>
                  <a:pt x="240309" y="52870"/>
                </a:lnTo>
                <a:lnTo>
                  <a:pt x="240982" y="70294"/>
                </a:lnTo>
                <a:lnTo>
                  <a:pt x="240982" y="4559"/>
                </a:lnTo>
                <a:lnTo>
                  <a:pt x="192963" y="21437"/>
                </a:lnTo>
                <a:lnTo>
                  <a:pt x="183070" y="70294"/>
                </a:lnTo>
                <a:lnTo>
                  <a:pt x="185445" y="96710"/>
                </a:lnTo>
                <a:lnTo>
                  <a:pt x="192963" y="119164"/>
                </a:lnTo>
                <a:lnTo>
                  <a:pt x="206209" y="134759"/>
                </a:lnTo>
                <a:lnTo>
                  <a:pt x="210502" y="136042"/>
                </a:lnTo>
                <a:lnTo>
                  <a:pt x="225742" y="140589"/>
                </a:lnTo>
                <a:lnTo>
                  <a:pt x="240982" y="136842"/>
                </a:lnTo>
                <a:lnTo>
                  <a:pt x="242684" y="136423"/>
                </a:lnTo>
                <a:lnTo>
                  <a:pt x="256209" y="123355"/>
                </a:lnTo>
                <a:lnTo>
                  <a:pt x="265176" y="100571"/>
                </a:lnTo>
                <a:lnTo>
                  <a:pt x="268414" y="67246"/>
                </a:lnTo>
                <a:close/>
              </a:path>
              <a:path w="891540" h="140970">
                <a:moveTo>
                  <a:pt x="363093" y="61150"/>
                </a:moveTo>
                <a:lnTo>
                  <a:pt x="326517" y="61150"/>
                </a:lnTo>
                <a:lnTo>
                  <a:pt x="326517" y="82486"/>
                </a:lnTo>
                <a:lnTo>
                  <a:pt x="338709" y="82486"/>
                </a:lnTo>
                <a:lnTo>
                  <a:pt x="338709" y="116014"/>
                </a:lnTo>
                <a:lnTo>
                  <a:pt x="332613" y="116014"/>
                </a:lnTo>
                <a:lnTo>
                  <a:pt x="323659" y="114071"/>
                </a:lnTo>
                <a:lnTo>
                  <a:pt x="315849" y="107251"/>
                </a:lnTo>
                <a:lnTo>
                  <a:pt x="310311" y="94157"/>
                </a:lnTo>
                <a:lnTo>
                  <a:pt x="308229" y="73342"/>
                </a:lnTo>
                <a:lnTo>
                  <a:pt x="310413" y="50292"/>
                </a:lnTo>
                <a:lnTo>
                  <a:pt x="316598" y="35242"/>
                </a:lnTo>
                <a:lnTo>
                  <a:pt x="326224" y="27051"/>
                </a:lnTo>
                <a:lnTo>
                  <a:pt x="338709" y="24574"/>
                </a:lnTo>
                <a:lnTo>
                  <a:pt x="350901" y="24574"/>
                </a:lnTo>
                <a:lnTo>
                  <a:pt x="356997" y="27622"/>
                </a:lnTo>
                <a:lnTo>
                  <a:pt x="360045" y="3048"/>
                </a:lnTo>
                <a:lnTo>
                  <a:pt x="356997" y="3048"/>
                </a:lnTo>
                <a:lnTo>
                  <a:pt x="347853" y="0"/>
                </a:lnTo>
                <a:lnTo>
                  <a:pt x="338709" y="0"/>
                </a:lnTo>
                <a:lnTo>
                  <a:pt x="316801" y="4127"/>
                </a:lnTo>
                <a:lnTo>
                  <a:pt x="298323" y="16865"/>
                </a:lnTo>
                <a:lnTo>
                  <a:pt x="285559" y="38747"/>
                </a:lnTo>
                <a:lnTo>
                  <a:pt x="280797" y="70294"/>
                </a:lnTo>
                <a:lnTo>
                  <a:pt x="281889" y="87871"/>
                </a:lnTo>
                <a:lnTo>
                  <a:pt x="296037" y="125158"/>
                </a:lnTo>
                <a:lnTo>
                  <a:pt x="332613" y="140589"/>
                </a:lnTo>
                <a:lnTo>
                  <a:pt x="341655" y="140068"/>
                </a:lnTo>
                <a:lnTo>
                  <a:pt x="350139" y="138684"/>
                </a:lnTo>
                <a:lnTo>
                  <a:pt x="357466" y="136740"/>
                </a:lnTo>
                <a:lnTo>
                  <a:pt x="363093" y="134493"/>
                </a:lnTo>
                <a:lnTo>
                  <a:pt x="363093" y="61150"/>
                </a:lnTo>
                <a:close/>
              </a:path>
              <a:path w="891540" h="140970">
                <a:moveTo>
                  <a:pt x="463867" y="137541"/>
                </a:moveTo>
                <a:lnTo>
                  <a:pt x="461568" y="132664"/>
                </a:lnTo>
                <a:lnTo>
                  <a:pt x="459282" y="123736"/>
                </a:lnTo>
                <a:lnTo>
                  <a:pt x="454723" y="100774"/>
                </a:lnTo>
                <a:lnTo>
                  <a:pt x="452285" y="90919"/>
                </a:lnTo>
                <a:lnTo>
                  <a:pt x="448983" y="83629"/>
                </a:lnTo>
                <a:lnTo>
                  <a:pt x="443915" y="78066"/>
                </a:lnTo>
                <a:lnTo>
                  <a:pt x="436245" y="73342"/>
                </a:lnTo>
                <a:lnTo>
                  <a:pt x="446112" y="67678"/>
                </a:lnTo>
                <a:lnTo>
                  <a:pt x="452793" y="60007"/>
                </a:lnTo>
                <a:lnTo>
                  <a:pt x="456577" y="50634"/>
                </a:lnTo>
                <a:lnTo>
                  <a:pt x="457771" y="39814"/>
                </a:lnTo>
                <a:lnTo>
                  <a:pt x="457619" y="31242"/>
                </a:lnTo>
                <a:lnTo>
                  <a:pt x="433197" y="3035"/>
                </a:lnTo>
                <a:lnTo>
                  <a:pt x="433197" y="42862"/>
                </a:lnTo>
                <a:lnTo>
                  <a:pt x="431622" y="51346"/>
                </a:lnTo>
                <a:lnTo>
                  <a:pt x="427469" y="58102"/>
                </a:lnTo>
                <a:lnTo>
                  <a:pt x="421614" y="62585"/>
                </a:lnTo>
                <a:lnTo>
                  <a:pt x="414909" y="64198"/>
                </a:lnTo>
                <a:lnTo>
                  <a:pt x="408813" y="64198"/>
                </a:lnTo>
                <a:lnTo>
                  <a:pt x="408813" y="21526"/>
                </a:lnTo>
                <a:lnTo>
                  <a:pt x="414909" y="21526"/>
                </a:lnTo>
                <a:lnTo>
                  <a:pt x="422910" y="23152"/>
                </a:lnTo>
                <a:lnTo>
                  <a:pt x="428625" y="27622"/>
                </a:lnTo>
                <a:lnTo>
                  <a:pt x="432054" y="34391"/>
                </a:lnTo>
                <a:lnTo>
                  <a:pt x="433197" y="42862"/>
                </a:lnTo>
                <a:lnTo>
                  <a:pt x="433197" y="3035"/>
                </a:lnTo>
                <a:lnTo>
                  <a:pt x="432447" y="2692"/>
                </a:lnTo>
                <a:lnTo>
                  <a:pt x="422910" y="673"/>
                </a:lnTo>
                <a:lnTo>
                  <a:pt x="421614" y="571"/>
                </a:lnTo>
                <a:lnTo>
                  <a:pt x="411861" y="0"/>
                </a:lnTo>
                <a:lnTo>
                  <a:pt x="404520" y="482"/>
                </a:lnTo>
                <a:lnTo>
                  <a:pt x="388708" y="2578"/>
                </a:lnTo>
                <a:lnTo>
                  <a:pt x="381381" y="3048"/>
                </a:lnTo>
                <a:lnTo>
                  <a:pt x="381381" y="137541"/>
                </a:lnTo>
                <a:lnTo>
                  <a:pt x="408813" y="137541"/>
                </a:lnTo>
                <a:lnTo>
                  <a:pt x="408813" y="85534"/>
                </a:lnTo>
                <a:lnTo>
                  <a:pt x="411861" y="85534"/>
                </a:lnTo>
                <a:lnTo>
                  <a:pt x="418096" y="86296"/>
                </a:lnTo>
                <a:lnTo>
                  <a:pt x="422910" y="89344"/>
                </a:lnTo>
                <a:lnTo>
                  <a:pt x="425996" y="95821"/>
                </a:lnTo>
                <a:lnTo>
                  <a:pt x="427101" y="106870"/>
                </a:lnTo>
                <a:lnTo>
                  <a:pt x="429374" y="117665"/>
                </a:lnTo>
                <a:lnTo>
                  <a:pt x="431660" y="126784"/>
                </a:lnTo>
                <a:lnTo>
                  <a:pt x="433197" y="131330"/>
                </a:lnTo>
                <a:lnTo>
                  <a:pt x="433946" y="133616"/>
                </a:lnTo>
                <a:lnTo>
                  <a:pt x="436245" y="137541"/>
                </a:lnTo>
                <a:lnTo>
                  <a:pt x="463867" y="137541"/>
                </a:lnTo>
                <a:close/>
              </a:path>
              <a:path w="891540" h="140970">
                <a:moveTo>
                  <a:pt x="555307" y="137541"/>
                </a:moveTo>
                <a:lnTo>
                  <a:pt x="530923" y="3048"/>
                </a:lnTo>
                <a:lnTo>
                  <a:pt x="521779" y="3048"/>
                </a:lnTo>
                <a:lnTo>
                  <a:pt x="521779" y="85534"/>
                </a:lnTo>
                <a:lnTo>
                  <a:pt x="503491" y="85534"/>
                </a:lnTo>
                <a:lnTo>
                  <a:pt x="506539" y="58102"/>
                </a:lnTo>
                <a:lnTo>
                  <a:pt x="508342" y="50774"/>
                </a:lnTo>
                <a:lnTo>
                  <a:pt x="510819" y="34963"/>
                </a:lnTo>
                <a:lnTo>
                  <a:pt x="512635" y="27622"/>
                </a:lnTo>
                <a:lnTo>
                  <a:pt x="514438" y="34963"/>
                </a:lnTo>
                <a:lnTo>
                  <a:pt x="516915" y="50774"/>
                </a:lnTo>
                <a:lnTo>
                  <a:pt x="518731" y="58102"/>
                </a:lnTo>
                <a:lnTo>
                  <a:pt x="521779" y="85534"/>
                </a:lnTo>
                <a:lnTo>
                  <a:pt x="521779" y="3048"/>
                </a:lnTo>
                <a:lnTo>
                  <a:pt x="497395" y="3048"/>
                </a:lnTo>
                <a:lnTo>
                  <a:pt x="466915" y="137541"/>
                </a:lnTo>
                <a:lnTo>
                  <a:pt x="494347" y="137541"/>
                </a:lnTo>
                <a:lnTo>
                  <a:pt x="500443" y="106870"/>
                </a:lnTo>
                <a:lnTo>
                  <a:pt x="503491" y="106870"/>
                </a:lnTo>
                <a:lnTo>
                  <a:pt x="521779" y="106870"/>
                </a:lnTo>
                <a:lnTo>
                  <a:pt x="524827" y="106870"/>
                </a:lnTo>
                <a:lnTo>
                  <a:pt x="530923" y="137541"/>
                </a:lnTo>
                <a:lnTo>
                  <a:pt x="555307" y="137541"/>
                </a:lnTo>
                <a:close/>
              </a:path>
              <a:path w="891540" h="140970">
                <a:moveTo>
                  <a:pt x="680466" y="137541"/>
                </a:moveTo>
                <a:lnTo>
                  <a:pt x="674370" y="3048"/>
                </a:lnTo>
                <a:lnTo>
                  <a:pt x="643890" y="3048"/>
                </a:lnTo>
                <a:lnTo>
                  <a:pt x="625602" y="100774"/>
                </a:lnTo>
                <a:lnTo>
                  <a:pt x="623303" y="87591"/>
                </a:lnTo>
                <a:lnTo>
                  <a:pt x="621030" y="75247"/>
                </a:lnTo>
                <a:lnTo>
                  <a:pt x="616458" y="52006"/>
                </a:lnTo>
                <a:lnTo>
                  <a:pt x="604075" y="3048"/>
                </a:lnTo>
                <a:lnTo>
                  <a:pt x="576643" y="3048"/>
                </a:lnTo>
                <a:lnTo>
                  <a:pt x="567499" y="137541"/>
                </a:lnTo>
                <a:lnTo>
                  <a:pt x="588835" y="137541"/>
                </a:lnTo>
                <a:lnTo>
                  <a:pt x="591883" y="91630"/>
                </a:lnTo>
                <a:lnTo>
                  <a:pt x="591883" y="45910"/>
                </a:lnTo>
                <a:lnTo>
                  <a:pt x="594931" y="45910"/>
                </a:lnTo>
                <a:lnTo>
                  <a:pt x="595884" y="57302"/>
                </a:lnTo>
                <a:lnTo>
                  <a:pt x="597979" y="68389"/>
                </a:lnTo>
                <a:lnTo>
                  <a:pt x="600075" y="78917"/>
                </a:lnTo>
                <a:lnTo>
                  <a:pt x="601027" y="88582"/>
                </a:lnTo>
                <a:lnTo>
                  <a:pt x="613219" y="137541"/>
                </a:lnTo>
                <a:lnTo>
                  <a:pt x="631698" y="137541"/>
                </a:lnTo>
                <a:lnTo>
                  <a:pt x="643890" y="88582"/>
                </a:lnTo>
                <a:lnTo>
                  <a:pt x="646176" y="78917"/>
                </a:lnTo>
                <a:lnTo>
                  <a:pt x="648462" y="68389"/>
                </a:lnTo>
                <a:lnTo>
                  <a:pt x="653034" y="45910"/>
                </a:lnTo>
                <a:lnTo>
                  <a:pt x="653072" y="57340"/>
                </a:lnTo>
                <a:lnTo>
                  <a:pt x="653415" y="68770"/>
                </a:lnTo>
                <a:lnTo>
                  <a:pt x="654316" y="80200"/>
                </a:lnTo>
                <a:lnTo>
                  <a:pt x="656082" y="91630"/>
                </a:lnTo>
                <a:lnTo>
                  <a:pt x="656082" y="137541"/>
                </a:lnTo>
                <a:lnTo>
                  <a:pt x="680466" y="137541"/>
                </a:lnTo>
                <a:close/>
              </a:path>
              <a:path w="891540" h="140970">
                <a:moveTo>
                  <a:pt x="811720" y="137541"/>
                </a:moveTo>
                <a:lnTo>
                  <a:pt x="802576" y="3048"/>
                </a:lnTo>
                <a:lnTo>
                  <a:pt x="774954" y="3048"/>
                </a:lnTo>
                <a:lnTo>
                  <a:pt x="762762" y="52006"/>
                </a:lnTo>
                <a:lnTo>
                  <a:pt x="753618" y="100774"/>
                </a:lnTo>
                <a:lnTo>
                  <a:pt x="751332" y="87591"/>
                </a:lnTo>
                <a:lnTo>
                  <a:pt x="749046" y="75247"/>
                </a:lnTo>
                <a:lnTo>
                  <a:pt x="744474" y="52006"/>
                </a:lnTo>
                <a:lnTo>
                  <a:pt x="732282" y="3048"/>
                </a:lnTo>
                <a:lnTo>
                  <a:pt x="704850" y="3048"/>
                </a:lnTo>
                <a:lnTo>
                  <a:pt x="695706" y="137541"/>
                </a:lnTo>
                <a:lnTo>
                  <a:pt x="720090" y="137541"/>
                </a:lnTo>
                <a:lnTo>
                  <a:pt x="720090" y="91630"/>
                </a:lnTo>
                <a:lnTo>
                  <a:pt x="721842" y="80200"/>
                </a:lnTo>
                <a:lnTo>
                  <a:pt x="722757" y="68770"/>
                </a:lnTo>
                <a:lnTo>
                  <a:pt x="723087" y="57340"/>
                </a:lnTo>
                <a:lnTo>
                  <a:pt x="723138" y="45910"/>
                </a:lnTo>
                <a:lnTo>
                  <a:pt x="727710" y="68389"/>
                </a:lnTo>
                <a:lnTo>
                  <a:pt x="729996" y="78917"/>
                </a:lnTo>
                <a:lnTo>
                  <a:pt x="732282" y="88582"/>
                </a:lnTo>
                <a:lnTo>
                  <a:pt x="744474" y="137541"/>
                </a:lnTo>
                <a:lnTo>
                  <a:pt x="762762" y="137541"/>
                </a:lnTo>
                <a:lnTo>
                  <a:pt x="774954" y="88582"/>
                </a:lnTo>
                <a:lnTo>
                  <a:pt x="777240" y="78917"/>
                </a:lnTo>
                <a:lnTo>
                  <a:pt x="784288" y="45910"/>
                </a:lnTo>
                <a:lnTo>
                  <a:pt x="784288" y="91630"/>
                </a:lnTo>
                <a:lnTo>
                  <a:pt x="787336" y="137541"/>
                </a:lnTo>
                <a:lnTo>
                  <a:pt x="811720" y="137541"/>
                </a:lnTo>
                <a:close/>
              </a:path>
              <a:path w="891540" h="140970">
                <a:moveTo>
                  <a:pt x="890968" y="3048"/>
                </a:moveTo>
                <a:lnTo>
                  <a:pt x="830008" y="3048"/>
                </a:lnTo>
                <a:lnTo>
                  <a:pt x="830008" y="137541"/>
                </a:lnTo>
                <a:lnTo>
                  <a:pt x="890968" y="137541"/>
                </a:lnTo>
                <a:lnTo>
                  <a:pt x="890968" y="116014"/>
                </a:lnTo>
                <a:lnTo>
                  <a:pt x="857440" y="116014"/>
                </a:lnTo>
                <a:lnTo>
                  <a:pt x="857440" y="79438"/>
                </a:lnTo>
                <a:lnTo>
                  <a:pt x="887920" y="79438"/>
                </a:lnTo>
                <a:lnTo>
                  <a:pt x="887920" y="55054"/>
                </a:lnTo>
                <a:lnTo>
                  <a:pt x="857440" y="55054"/>
                </a:lnTo>
                <a:lnTo>
                  <a:pt x="857440" y="24574"/>
                </a:lnTo>
                <a:lnTo>
                  <a:pt x="890968" y="24574"/>
                </a:lnTo>
                <a:lnTo>
                  <a:pt x="890968" y="30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9" name="object 85"/>
          <p:cNvGrpSpPr/>
          <p:nvPr/>
        </p:nvGrpSpPr>
        <p:grpSpPr>
          <a:xfrm>
            <a:off x="8534544" y="3366120"/>
            <a:ext cx="1366894" cy="127832"/>
            <a:chOff x="7485506" y="3712083"/>
            <a:chExt cx="1198880" cy="140970"/>
          </a:xfrm>
        </p:grpSpPr>
        <p:sp>
          <p:nvSpPr>
            <p:cNvPr id="86" name="object 86"/>
            <p:cNvSpPr/>
            <p:nvPr/>
          </p:nvSpPr>
          <p:spPr>
            <a:xfrm>
              <a:off x="7485507" y="3712082"/>
              <a:ext cx="613410" cy="140970"/>
            </a:xfrm>
            <a:custGeom>
              <a:avLst/>
              <a:gdLst/>
              <a:ahLst/>
              <a:cxnLst/>
              <a:rect l="l" t="t" r="r" b="b"/>
              <a:pathLst>
                <a:path w="613409" h="140970">
                  <a:moveTo>
                    <a:pt x="82296" y="70294"/>
                  </a:moveTo>
                  <a:lnTo>
                    <a:pt x="72009" y="23850"/>
                  </a:lnTo>
                  <a:lnTo>
                    <a:pt x="54864" y="8470"/>
                  </a:lnTo>
                  <a:lnTo>
                    <a:pt x="54864" y="70294"/>
                  </a:lnTo>
                  <a:lnTo>
                    <a:pt x="52768" y="93345"/>
                  </a:lnTo>
                  <a:lnTo>
                    <a:pt x="47244" y="108394"/>
                  </a:lnTo>
                  <a:lnTo>
                    <a:pt x="39433" y="116586"/>
                  </a:lnTo>
                  <a:lnTo>
                    <a:pt x="30480" y="119062"/>
                  </a:lnTo>
                  <a:lnTo>
                    <a:pt x="27432" y="119062"/>
                  </a:lnTo>
                  <a:lnTo>
                    <a:pt x="27432" y="24384"/>
                  </a:lnTo>
                  <a:lnTo>
                    <a:pt x="30480" y="24384"/>
                  </a:lnTo>
                  <a:lnTo>
                    <a:pt x="41998" y="27254"/>
                  </a:lnTo>
                  <a:lnTo>
                    <a:pt x="49530" y="35839"/>
                  </a:lnTo>
                  <a:lnTo>
                    <a:pt x="53619" y="50190"/>
                  </a:lnTo>
                  <a:lnTo>
                    <a:pt x="54864" y="70294"/>
                  </a:lnTo>
                  <a:lnTo>
                    <a:pt x="54864" y="8470"/>
                  </a:lnTo>
                  <a:lnTo>
                    <a:pt x="49149" y="5715"/>
                  </a:lnTo>
                  <a:lnTo>
                    <a:pt x="39573" y="3670"/>
                  </a:lnTo>
                  <a:lnTo>
                    <a:pt x="30480" y="3213"/>
                  </a:lnTo>
                  <a:lnTo>
                    <a:pt x="18859" y="3098"/>
                  </a:lnTo>
                  <a:lnTo>
                    <a:pt x="11430" y="3429"/>
                  </a:lnTo>
                  <a:lnTo>
                    <a:pt x="5130" y="4343"/>
                  </a:lnTo>
                  <a:lnTo>
                    <a:pt x="0" y="6096"/>
                  </a:lnTo>
                  <a:lnTo>
                    <a:pt x="0" y="140398"/>
                  </a:lnTo>
                  <a:lnTo>
                    <a:pt x="21336" y="140398"/>
                  </a:lnTo>
                  <a:lnTo>
                    <a:pt x="27432" y="140119"/>
                  </a:lnTo>
                  <a:lnTo>
                    <a:pt x="64008" y="128206"/>
                  </a:lnTo>
                  <a:lnTo>
                    <a:pt x="81153" y="89204"/>
                  </a:lnTo>
                  <a:lnTo>
                    <a:pt x="82296" y="70294"/>
                  </a:lnTo>
                  <a:close/>
                </a:path>
                <a:path w="613409" h="140970">
                  <a:moveTo>
                    <a:pt x="128206" y="0"/>
                  </a:moveTo>
                  <a:lnTo>
                    <a:pt x="106680" y="3048"/>
                  </a:lnTo>
                  <a:lnTo>
                    <a:pt x="103860" y="15011"/>
                  </a:lnTo>
                  <a:lnTo>
                    <a:pt x="100203" y="27838"/>
                  </a:lnTo>
                  <a:lnTo>
                    <a:pt x="95961" y="41287"/>
                  </a:lnTo>
                  <a:lnTo>
                    <a:pt x="91440" y="55054"/>
                  </a:lnTo>
                  <a:lnTo>
                    <a:pt x="106680" y="52006"/>
                  </a:lnTo>
                  <a:lnTo>
                    <a:pt x="111747" y="39954"/>
                  </a:lnTo>
                  <a:lnTo>
                    <a:pt x="117436" y="27076"/>
                  </a:lnTo>
                  <a:lnTo>
                    <a:pt x="123126" y="13677"/>
                  </a:lnTo>
                  <a:lnTo>
                    <a:pt x="128206" y="0"/>
                  </a:lnTo>
                  <a:close/>
                </a:path>
                <a:path w="613409" h="140970">
                  <a:moveTo>
                    <a:pt x="204406" y="116014"/>
                  </a:moveTo>
                  <a:lnTo>
                    <a:pt x="167830" y="116014"/>
                  </a:lnTo>
                  <a:lnTo>
                    <a:pt x="167830" y="79438"/>
                  </a:lnTo>
                  <a:lnTo>
                    <a:pt x="198310" y="79438"/>
                  </a:lnTo>
                  <a:lnTo>
                    <a:pt x="198310" y="58102"/>
                  </a:lnTo>
                  <a:lnTo>
                    <a:pt x="167830" y="58102"/>
                  </a:lnTo>
                  <a:lnTo>
                    <a:pt x="167830" y="27432"/>
                  </a:lnTo>
                  <a:lnTo>
                    <a:pt x="201358" y="27432"/>
                  </a:lnTo>
                  <a:lnTo>
                    <a:pt x="201358" y="3048"/>
                  </a:lnTo>
                  <a:lnTo>
                    <a:pt x="140398" y="3048"/>
                  </a:lnTo>
                  <a:lnTo>
                    <a:pt x="140398" y="140398"/>
                  </a:lnTo>
                  <a:lnTo>
                    <a:pt x="204406" y="140398"/>
                  </a:lnTo>
                  <a:lnTo>
                    <a:pt x="204406" y="116014"/>
                  </a:lnTo>
                  <a:close/>
                </a:path>
                <a:path w="613409" h="140970">
                  <a:moveTo>
                    <a:pt x="302133" y="3048"/>
                  </a:moveTo>
                  <a:lnTo>
                    <a:pt x="280797" y="3048"/>
                  </a:lnTo>
                  <a:lnTo>
                    <a:pt x="280797" y="97726"/>
                  </a:lnTo>
                  <a:lnTo>
                    <a:pt x="277914" y="87680"/>
                  </a:lnTo>
                  <a:lnTo>
                    <a:pt x="274523" y="76771"/>
                  </a:lnTo>
                  <a:lnTo>
                    <a:pt x="268414" y="58102"/>
                  </a:lnTo>
                  <a:lnTo>
                    <a:pt x="247078" y="3048"/>
                  </a:lnTo>
                  <a:lnTo>
                    <a:pt x="222694" y="3048"/>
                  </a:lnTo>
                  <a:lnTo>
                    <a:pt x="222694" y="140398"/>
                  </a:lnTo>
                  <a:lnTo>
                    <a:pt x="244030" y="140398"/>
                  </a:lnTo>
                  <a:lnTo>
                    <a:pt x="244030" y="45910"/>
                  </a:lnTo>
                  <a:lnTo>
                    <a:pt x="246786" y="56007"/>
                  </a:lnTo>
                  <a:lnTo>
                    <a:pt x="253453" y="78486"/>
                  </a:lnTo>
                  <a:lnTo>
                    <a:pt x="256222" y="88582"/>
                  </a:lnTo>
                  <a:lnTo>
                    <a:pt x="277558" y="140398"/>
                  </a:lnTo>
                  <a:lnTo>
                    <a:pt x="302133" y="140398"/>
                  </a:lnTo>
                  <a:lnTo>
                    <a:pt x="302133" y="3048"/>
                  </a:lnTo>
                  <a:close/>
                </a:path>
                <a:path w="613409" h="140970">
                  <a:moveTo>
                    <a:pt x="390525" y="100774"/>
                  </a:moveTo>
                  <a:lnTo>
                    <a:pt x="366141" y="61150"/>
                  </a:lnTo>
                  <a:lnTo>
                    <a:pt x="356844" y="55245"/>
                  </a:lnTo>
                  <a:lnTo>
                    <a:pt x="351269" y="50469"/>
                  </a:lnTo>
                  <a:lnTo>
                    <a:pt x="348564" y="45643"/>
                  </a:lnTo>
                  <a:lnTo>
                    <a:pt x="347853" y="39624"/>
                  </a:lnTo>
                  <a:lnTo>
                    <a:pt x="347853" y="30480"/>
                  </a:lnTo>
                  <a:lnTo>
                    <a:pt x="353949" y="24384"/>
                  </a:lnTo>
                  <a:lnTo>
                    <a:pt x="372237" y="24384"/>
                  </a:lnTo>
                  <a:lnTo>
                    <a:pt x="378333" y="27432"/>
                  </a:lnTo>
                  <a:lnTo>
                    <a:pt x="381381" y="30480"/>
                  </a:lnTo>
                  <a:lnTo>
                    <a:pt x="387477" y="6096"/>
                  </a:lnTo>
                  <a:lnTo>
                    <a:pt x="381381" y="3048"/>
                  </a:lnTo>
                  <a:lnTo>
                    <a:pt x="363093" y="3048"/>
                  </a:lnTo>
                  <a:lnTo>
                    <a:pt x="344843" y="6248"/>
                  </a:lnTo>
                  <a:lnTo>
                    <a:pt x="331470" y="14884"/>
                  </a:lnTo>
                  <a:lnTo>
                    <a:pt x="323227" y="27571"/>
                  </a:lnTo>
                  <a:lnTo>
                    <a:pt x="320421" y="42862"/>
                  </a:lnTo>
                  <a:lnTo>
                    <a:pt x="322135" y="52438"/>
                  </a:lnTo>
                  <a:lnTo>
                    <a:pt x="327279" y="62293"/>
                  </a:lnTo>
                  <a:lnTo>
                    <a:pt x="335851" y="71589"/>
                  </a:lnTo>
                  <a:lnTo>
                    <a:pt x="347853" y="79438"/>
                  </a:lnTo>
                  <a:lnTo>
                    <a:pt x="355854" y="85394"/>
                  </a:lnTo>
                  <a:lnTo>
                    <a:pt x="361569" y="90487"/>
                  </a:lnTo>
                  <a:lnTo>
                    <a:pt x="364998" y="96164"/>
                  </a:lnTo>
                  <a:lnTo>
                    <a:pt x="366141" y="103822"/>
                  </a:lnTo>
                  <a:lnTo>
                    <a:pt x="364947" y="110070"/>
                  </a:lnTo>
                  <a:lnTo>
                    <a:pt x="361188" y="114871"/>
                  </a:lnTo>
                  <a:lnTo>
                    <a:pt x="354558" y="117970"/>
                  </a:lnTo>
                  <a:lnTo>
                    <a:pt x="344805" y="119062"/>
                  </a:lnTo>
                  <a:lnTo>
                    <a:pt x="338709" y="119062"/>
                  </a:lnTo>
                  <a:lnTo>
                    <a:pt x="329565" y="116014"/>
                  </a:lnTo>
                  <a:lnTo>
                    <a:pt x="323469" y="112966"/>
                  </a:lnTo>
                  <a:lnTo>
                    <a:pt x="320421" y="137350"/>
                  </a:lnTo>
                  <a:lnTo>
                    <a:pt x="323469" y="137350"/>
                  </a:lnTo>
                  <a:lnTo>
                    <a:pt x="335661" y="140398"/>
                  </a:lnTo>
                  <a:lnTo>
                    <a:pt x="344805" y="140398"/>
                  </a:lnTo>
                  <a:lnTo>
                    <a:pt x="363512" y="137642"/>
                  </a:lnTo>
                  <a:lnTo>
                    <a:pt x="377952" y="129730"/>
                  </a:lnTo>
                  <a:lnTo>
                    <a:pt x="387235" y="117259"/>
                  </a:lnTo>
                  <a:lnTo>
                    <a:pt x="390525" y="100774"/>
                  </a:lnTo>
                  <a:close/>
                </a:path>
                <a:path w="613409" h="140970">
                  <a:moveTo>
                    <a:pt x="469963" y="116014"/>
                  </a:moveTo>
                  <a:lnTo>
                    <a:pt x="433197" y="116014"/>
                  </a:lnTo>
                  <a:lnTo>
                    <a:pt x="433197" y="79438"/>
                  </a:lnTo>
                  <a:lnTo>
                    <a:pt x="463867" y="79438"/>
                  </a:lnTo>
                  <a:lnTo>
                    <a:pt x="463867" y="58102"/>
                  </a:lnTo>
                  <a:lnTo>
                    <a:pt x="433197" y="58102"/>
                  </a:lnTo>
                  <a:lnTo>
                    <a:pt x="433197" y="27432"/>
                  </a:lnTo>
                  <a:lnTo>
                    <a:pt x="466915" y="27432"/>
                  </a:lnTo>
                  <a:lnTo>
                    <a:pt x="466915" y="3048"/>
                  </a:lnTo>
                  <a:lnTo>
                    <a:pt x="405765" y="3048"/>
                  </a:lnTo>
                  <a:lnTo>
                    <a:pt x="405765" y="140398"/>
                  </a:lnTo>
                  <a:lnTo>
                    <a:pt x="469963" y="140398"/>
                  </a:lnTo>
                  <a:lnTo>
                    <a:pt x="469963" y="116014"/>
                  </a:lnTo>
                  <a:close/>
                </a:path>
                <a:path w="613409" h="140970">
                  <a:moveTo>
                    <a:pt x="512445" y="3429"/>
                  </a:moveTo>
                  <a:lnTo>
                    <a:pt x="485013" y="3429"/>
                  </a:lnTo>
                  <a:lnTo>
                    <a:pt x="485013" y="140589"/>
                  </a:lnTo>
                  <a:lnTo>
                    <a:pt x="512445" y="140589"/>
                  </a:lnTo>
                  <a:lnTo>
                    <a:pt x="512445" y="3429"/>
                  </a:lnTo>
                  <a:close/>
                </a:path>
                <a:path w="613409" h="140970">
                  <a:moveTo>
                    <a:pt x="613219" y="64198"/>
                  </a:moveTo>
                  <a:lnTo>
                    <a:pt x="576643" y="64198"/>
                  </a:lnTo>
                  <a:lnTo>
                    <a:pt x="576643" y="85534"/>
                  </a:lnTo>
                  <a:lnTo>
                    <a:pt x="588835" y="85534"/>
                  </a:lnTo>
                  <a:lnTo>
                    <a:pt x="588835" y="119062"/>
                  </a:lnTo>
                  <a:lnTo>
                    <a:pt x="582739" y="119062"/>
                  </a:lnTo>
                  <a:lnTo>
                    <a:pt x="573786" y="116636"/>
                  </a:lnTo>
                  <a:lnTo>
                    <a:pt x="565975" y="108775"/>
                  </a:lnTo>
                  <a:lnTo>
                    <a:pt x="560451" y="94640"/>
                  </a:lnTo>
                  <a:lnTo>
                    <a:pt x="558355" y="73342"/>
                  </a:lnTo>
                  <a:lnTo>
                    <a:pt x="561009" y="51473"/>
                  </a:lnTo>
                  <a:lnTo>
                    <a:pt x="568261" y="36220"/>
                  </a:lnTo>
                  <a:lnTo>
                    <a:pt x="578929" y="27292"/>
                  </a:lnTo>
                  <a:lnTo>
                    <a:pt x="591883" y="24384"/>
                  </a:lnTo>
                  <a:lnTo>
                    <a:pt x="597979" y="24384"/>
                  </a:lnTo>
                  <a:lnTo>
                    <a:pt x="601027" y="27432"/>
                  </a:lnTo>
                  <a:lnTo>
                    <a:pt x="607123" y="27432"/>
                  </a:lnTo>
                  <a:lnTo>
                    <a:pt x="610171" y="6096"/>
                  </a:lnTo>
                  <a:lnTo>
                    <a:pt x="607123" y="3048"/>
                  </a:lnTo>
                  <a:lnTo>
                    <a:pt x="588835" y="3048"/>
                  </a:lnTo>
                  <a:lnTo>
                    <a:pt x="566928" y="6718"/>
                  </a:lnTo>
                  <a:lnTo>
                    <a:pt x="548449" y="18694"/>
                  </a:lnTo>
                  <a:lnTo>
                    <a:pt x="535686" y="40424"/>
                  </a:lnTo>
                  <a:lnTo>
                    <a:pt x="530923" y="73342"/>
                  </a:lnTo>
                  <a:lnTo>
                    <a:pt x="532066" y="89204"/>
                  </a:lnTo>
                  <a:lnTo>
                    <a:pt x="549211" y="128206"/>
                  </a:lnTo>
                  <a:lnTo>
                    <a:pt x="558355" y="134721"/>
                  </a:lnTo>
                  <a:lnTo>
                    <a:pt x="565213" y="137731"/>
                  </a:lnTo>
                  <a:lnTo>
                    <a:pt x="574929" y="139788"/>
                  </a:lnTo>
                  <a:lnTo>
                    <a:pt x="585787" y="140398"/>
                  </a:lnTo>
                  <a:lnTo>
                    <a:pt x="588835" y="140385"/>
                  </a:lnTo>
                  <a:lnTo>
                    <a:pt x="593064" y="140360"/>
                  </a:lnTo>
                  <a:lnTo>
                    <a:pt x="600646" y="140017"/>
                  </a:lnTo>
                  <a:lnTo>
                    <a:pt x="607644" y="139115"/>
                  </a:lnTo>
                  <a:lnTo>
                    <a:pt x="613219" y="137350"/>
                  </a:lnTo>
                  <a:lnTo>
                    <a:pt x="613219" y="641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8120252" y="3715131"/>
              <a:ext cx="79248" cy="137350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223249" y="3715131"/>
              <a:ext cx="189801" cy="137350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434069" y="3715131"/>
              <a:ext cx="250190" cy="137350"/>
            </a:xfrm>
            <a:prstGeom prst="rect">
              <a:avLst/>
            </a:prstGeom>
          </p:spPr>
        </p:pic>
      </p:grpSp>
      <p:pic>
        <p:nvPicPr>
          <p:cNvPr id="90" name="object 90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6242247" y="3620747"/>
            <a:ext cx="3871756" cy="116257"/>
          </a:xfrm>
          <a:prstGeom prst="rect">
            <a:avLst/>
          </a:prstGeom>
        </p:spPr>
      </p:pic>
      <p:grpSp>
        <p:nvGrpSpPr>
          <p:cNvPr id="85" name="object 91"/>
          <p:cNvGrpSpPr/>
          <p:nvPr/>
        </p:nvGrpSpPr>
        <p:grpSpPr>
          <a:xfrm>
            <a:off x="6241812" y="3855681"/>
            <a:ext cx="859377" cy="136469"/>
            <a:chOff x="5474589" y="4251959"/>
            <a:chExt cx="753745" cy="150495"/>
          </a:xfrm>
        </p:grpSpPr>
        <p:pic>
          <p:nvPicPr>
            <p:cNvPr id="92" name="object 9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474589" y="4252531"/>
              <a:ext cx="451485" cy="115823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956744" y="4251959"/>
              <a:ext cx="271462" cy="150113"/>
            </a:xfrm>
            <a:prstGeom prst="rect">
              <a:avLst/>
            </a:prstGeom>
          </p:spPr>
        </p:pic>
      </p:grpSp>
      <p:sp>
        <p:nvSpPr>
          <p:cNvPr id="94" name="object 94"/>
          <p:cNvSpPr/>
          <p:nvPr/>
        </p:nvSpPr>
        <p:spPr>
          <a:xfrm>
            <a:off x="9160723" y="4027045"/>
            <a:ext cx="170862" cy="105950"/>
          </a:xfrm>
          <a:custGeom>
            <a:avLst/>
            <a:gdLst/>
            <a:ahLst/>
            <a:cxnLst/>
            <a:rect l="l" t="t" r="r" b="b"/>
            <a:pathLst>
              <a:path w="149859" h="116839">
                <a:moveTo>
                  <a:pt x="21336" y="83248"/>
                </a:moveTo>
                <a:lnTo>
                  <a:pt x="9144" y="83248"/>
                </a:lnTo>
                <a:lnTo>
                  <a:pt x="4572" y="102298"/>
                </a:lnTo>
                <a:lnTo>
                  <a:pt x="2286" y="110680"/>
                </a:lnTo>
                <a:lnTo>
                  <a:pt x="0" y="116776"/>
                </a:lnTo>
                <a:lnTo>
                  <a:pt x="9144" y="116776"/>
                </a:lnTo>
                <a:lnTo>
                  <a:pt x="11899" y="110680"/>
                </a:lnTo>
                <a:lnTo>
                  <a:pt x="15240" y="102298"/>
                </a:lnTo>
                <a:lnTo>
                  <a:pt x="18567" y="92773"/>
                </a:lnTo>
                <a:lnTo>
                  <a:pt x="21336" y="83248"/>
                </a:lnTo>
                <a:close/>
              </a:path>
              <a:path w="149859" h="116839">
                <a:moveTo>
                  <a:pt x="79057" y="0"/>
                </a:moveTo>
                <a:lnTo>
                  <a:pt x="63817" y="0"/>
                </a:lnTo>
                <a:lnTo>
                  <a:pt x="63817" y="100584"/>
                </a:lnTo>
                <a:lnTo>
                  <a:pt x="79057" y="100584"/>
                </a:lnTo>
                <a:lnTo>
                  <a:pt x="79057" y="0"/>
                </a:lnTo>
                <a:close/>
              </a:path>
              <a:path w="149859" h="116839">
                <a:moveTo>
                  <a:pt x="149542" y="101536"/>
                </a:moveTo>
                <a:lnTo>
                  <a:pt x="146494" y="95440"/>
                </a:lnTo>
                <a:lnTo>
                  <a:pt x="146494" y="58864"/>
                </a:lnTo>
                <a:lnTo>
                  <a:pt x="145681" y="49326"/>
                </a:lnTo>
                <a:lnTo>
                  <a:pt x="142303" y="40411"/>
                </a:lnTo>
                <a:lnTo>
                  <a:pt x="134912" y="33820"/>
                </a:lnTo>
                <a:lnTo>
                  <a:pt x="122110" y="31242"/>
                </a:lnTo>
                <a:lnTo>
                  <a:pt x="112966" y="31242"/>
                </a:lnTo>
                <a:lnTo>
                  <a:pt x="103822" y="34290"/>
                </a:lnTo>
                <a:lnTo>
                  <a:pt x="100774" y="37338"/>
                </a:lnTo>
                <a:lnTo>
                  <a:pt x="100774" y="46482"/>
                </a:lnTo>
                <a:lnTo>
                  <a:pt x="112966" y="40386"/>
                </a:lnTo>
                <a:lnTo>
                  <a:pt x="134302" y="40386"/>
                </a:lnTo>
                <a:lnTo>
                  <a:pt x="134302" y="58864"/>
                </a:lnTo>
                <a:lnTo>
                  <a:pt x="134302" y="64960"/>
                </a:lnTo>
                <a:lnTo>
                  <a:pt x="134302" y="83248"/>
                </a:lnTo>
                <a:lnTo>
                  <a:pt x="131254" y="86296"/>
                </a:lnTo>
                <a:lnTo>
                  <a:pt x="128206" y="92392"/>
                </a:lnTo>
                <a:lnTo>
                  <a:pt x="112966" y="92392"/>
                </a:lnTo>
                <a:lnTo>
                  <a:pt x="106870" y="89344"/>
                </a:lnTo>
                <a:lnTo>
                  <a:pt x="106870" y="80200"/>
                </a:lnTo>
                <a:lnTo>
                  <a:pt x="109435" y="72682"/>
                </a:lnTo>
                <a:lnTo>
                  <a:pt x="116014" y="68008"/>
                </a:lnTo>
                <a:lnTo>
                  <a:pt x="124866" y="65633"/>
                </a:lnTo>
                <a:lnTo>
                  <a:pt x="134302" y="64960"/>
                </a:lnTo>
                <a:lnTo>
                  <a:pt x="134302" y="58864"/>
                </a:lnTo>
                <a:lnTo>
                  <a:pt x="117817" y="60109"/>
                </a:lnTo>
                <a:lnTo>
                  <a:pt x="105333" y="64198"/>
                </a:lnTo>
                <a:lnTo>
                  <a:pt x="97434" y="71729"/>
                </a:lnTo>
                <a:lnTo>
                  <a:pt x="94678" y="83248"/>
                </a:lnTo>
                <a:lnTo>
                  <a:pt x="95859" y="89966"/>
                </a:lnTo>
                <a:lnTo>
                  <a:pt x="99631" y="95821"/>
                </a:lnTo>
                <a:lnTo>
                  <a:pt x="106248" y="99974"/>
                </a:lnTo>
                <a:lnTo>
                  <a:pt x="106870" y="100076"/>
                </a:lnTo>
                <a:lnTo>
                  <a:pt x="116014" y="101536"/>
                </a:lnTo>
                <a:lnTo>
                  <a:pt x="125158" y="101536"/>
                </a:lnTo>
                <a:lnTo>
                  <a:pt x="131254" y="98488"/>
                </a:lnTo>
                <a:lnTo>
                  <a:pt x="134302" y="92392"/>
                </a:lnTo>
                <a:lnTo>
                  <a:pt x="137350" y="92392"/>
                </a:lnTo>
                <a:lnTo>
                  <a:pt x="137350" y="101536"/>
                </a:lnTo>
                <a:lnTo>
                  <a:pt x="149542" y="101536"/>
                </a:lnTo>
                <a:close/>
              </a:path>
            </a:pathLst>
          </a:custGeom>
          <a:solidFill>
            <a:srgbClr val="1A15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1" name="object 95"/>
          <p:cNvGrpSpPr/>
          <p:nvPr/>
        </p:nvGrpSpPr>
        <p:grpSpPr>
          <a:xfrm>
            <a:off x="6238335" y="3870019"/>
            <a:ext cx="5104133" cy="750292"/>
            <a:chOff x="5471540" y="4267771"/>
            <a:chExt cx="4476750" cy="827405"/>
          </a:xfrm>
        </p:grpSpPr>
        <p:sp>
          <p:nvSpPr>
            <p:cNvPr id="96" name="object 96"/>
            <p:cNvSpPr/>
            <p:nvPr/>
          </p:nvSpPr>
          <p:spPr>
            <a:xfrm>
              <a:off x="8229981" y="4440936"/>
              <a:ext cx="674370" cy="132080"/>
            </a:xfrm>
            <a:custGeom>
              <a:avLst/>
              <a:gdLst/>
              <a:ahLst/>
              <a:cxnLst/>
              <a:rect l="l" t="t" r="r" b="b"/>
              <a:pathLst>
                <a:path w="674370" h="132079">
                  <a:moveTo>
                    <a:pt x="64198" y="64960"/>
                  </a:moveTo>
                  <a:lnTo>
                    <a:pt x="62052" y="51904"/>
                  </a:lnTo>
                  <a:lnTo>
                    <a:pt x="56172" y="41173"/>
                  </a:lnTo>
                  <a:lnTo>
                    <a:pt x="52006" y="37731"/>
                  </a:lnTo>
                  <a:lnTo>
                    <a:pt x="52006" y="64960"/>
                  </a:lnTo>
                  <a:lnTo>
                    <a:pt x="50850" y="76962"/>
                  </a:lnTo>
                  <a:lnTo>
                    <a:pt x="47396" y="85547"/>
                  </a:lnTo>
                  <a:lnTo>
                    <a:pt x="41630" y="90678"/>
                  </a:lnTo>
                  <a:lnTo>
                    <a:pt x="33528" y="92392"/>
                  </a:lnTo>
                  <a:lnTo>
                    <a:pt x="24384" y="92392"/>
                  </a:lnTo>
                  <a:lnTo>
                    <a:pt x="15240" y="86296"/>
                  </a:lnTo>
                  <a:lnTo>
                    <a:pt x="15240" y="77152"/>
                  </a:lnTo>
                  <a:lnTo>
                    <a:pt x="12192" y="74104"/>
                  </a:lnTo>
                  <a:lnTo>
                    <a:pt x="12192" y="58864"/>
                  </a:lnTo>
                  <a:lnTo>
                    <a:pt x="15240" y="58864"/>
                  </a:lnTo>
                  <a:lnTo>
                    <a:pt x="15240" y="55816"/>
                  </a:lnTo>
                  <a:lnTo>
                    <a:pt x="18288" y="46482"/>
                  </a:lnTo>
                  <a:lnTo>
                    <a:pt x="24384" y="40386"/>
                  </a:lnTo>
                  <a:lnTo>
                    <a:pt x="33528" y="40386"/>
                  </a:lnTo>
                  <a:lnTo>
                    <a:pt x="41630" y="42519"/>
                  </a:lnTo>
                  <a:lnTo>
                    <a:pt x="47409" y="48107"/>
                  </a:lnTo>
                  <a:lnTo>
                    <a:pt x="50850" y="55981"/>
                  </a:lnTo>
                  <a:lnTo>
                    <a:pt x="52006" y="64960"/>
                  </a:lnTo>
                  <a:lnTo>
                    <a:pt x="52006" y="37731"/>
                  </a:lnTo>
                  <a:lnTo>
                    <a:pt x="47396" y="33921"/>
                  </a:lnTo>
                  <a:lnTo>
                    <a:pt x="36576" y="31242"/>
                  </a:lnTo>
                  <a:lnTo>
                    <a:pt x="28473" y="32296"/>
                  </a:lnTo>
                  <a:lnTo>
                    <a:pt x="22098" y="35052"/>
                  </a:lnTo>
                  <a:lnTo>
                    <a:pt x="16852" y="38963"/>
                  </a:lnTo>
                  <a:lnTo>
                    <a:pt x="12192" y="43434"/>
                  </a:lnTo>
                  <a:lnTo>
                    <a:pt x="12192" y="34290"/>
                  </a:lnTo>
                  <a:lnTo>
                    <a:pt x="0" y="34290"/>
                  </a:lnTo>
                  <a:lnTo>
                    <a:pt x="0" y="128968"/>
                  </a:lnTo>
                  <a:lnTo>
                    <a:pt x="12192" y="128968"/>
                  </a:lnTo>
                  <a:lnTo>
                    <a:pt x="12192" y="92392"/>
                  </a:lnTo>
                  <a:lnTo>
                    <a:pt x="15240" y="92392"/>
                  </a:lnTo>
                  <a:lnTo>
                    <a:pt x="18288" y="98488"/>
                  </a:lnTo>
                  <a:lnTo>
                    <a:pt x="24384" y="101536"/>
                  </a:lnTo>
                  <a:lnTo>
                    <a:pt x="33528" y="101536"/>
                  </a:lnTo>
                  <a:lnTo>
                    <a:pt x="46113" y="99250"/>
                  </a:lnTo>
                  <a:lnTo>
                    <a:pt x="52006" y="95084"/>
                  </a:lnTo>
                  <a:lnTo>
                    <a:pt x="55791" y="92392"/>
                  </a:lnTo>
                  <a:lnTo>
                    <a:pt x="62001" y="80962"/>
                  </a:lnTo>
                  <a:lnTo>
                    <a:pt x="64198" y="64960"/>
                  </a:lnTo>
                  <a:close/>
                </a:path>
                <a:path w="674370" h="132079">
                  <a:moveTo>
                    <a:pt x="137350" y="58864"/>
                  </a:moveTo>
                  <a:lnTo>
                    <a:pt x="135293" y="45478"/>
                  </a:lnTo>
                  <a:lnTo>
                    <a:pt x="130111" y="36982"/>
                  </a:lnTo>
                  <a:lnTo>
                    <a:pt x="123202" y="32537"/>
                  </a:lnTo>
                  <a:lnTo>
                    <a:pt x="116014" y="31242"/>
                  </a:lnTo>
                  <a:lnTo>
                    <a:pt x="106870" y="31242"/>
                  </a:lnTo>
                  <a:lnTo>
                    <a:pt x="103822" y="34290"/>
                  </a:lnTo>
                  <a:lnTo>
                    <a:pt x="97726" y="37338"/>
                  </a:lnTo>
                  <a:lnTo>
                    <a:pt x="94678" y="40386"/>
                  </a:lnTo>
                  <a:lnTo>
                    <a:pt x="94678" y="762"/>
                  </a:lnTo>
                  <a:lnTo>
                    <a:pt x="82486" y="762"/>
                  </a:lnTo>
                  <a:lnTo>
                    <a:pt x="82486" y="101536"/>
                  </a:lnTo>
                  <a:lnTo>
                    <a:pt x="94678" y="101536"/>
                  </a:lnTo>
                  <a:lnTo>
                    <a:pt x="94678" y="52768"/>
                  </a:lnTo>
                  <a:lnTo>
                    <a:pt x="97726" y="46482"/>
                  </a:lnTo>
                  <a:lnTo>
                    <a:pt x="103822" y="40386"/>
                  </a:lnTo>
                  <a:lnTo>
                    <a:pt x="109918" y="40386"/>
                  </a:lnTo>
                  <a:lnTo>
                    <a:pt x="117436" y="42011"/>
                  </a:lnTo>
                  <a:lnTo>
                    <a:pt x="122110" y="46507"/>
                  </a:lnTo>
                  <a:lnTo>
                    <a:pt x="124485" y="53327"/>
                  </a:lnTo>
                  <a:lnTo>
                    <a:pt x="125158" y="61912"/>
                  </a:lnTo>
                  <a:lnTo>
                    <a:pt x="125158" y="101536"/>
                  </a:lnTo>
                  <a:lnTo>
                    <a:pt x="137350" y="101536"/>
                  </a:lnTo>
                  <a:lnTo>
                    <a:pt x="137350" y="58864"/>
                  </a:lnTo>
                  <a:close/>
                </a:path>
                <a:path w="674370" h="132079">
                  <a:moveTo>
                    <a:pt x="210693" y="34290"/>
                  </a:moveTo>
                  <a:lnTo>
                    <a:pt x="198310" y="34290"/>
                  </a:lnTo>
                  <a:lnTo>
                    <a:pt x="186118" y="74104"/>
                  </a:lnTo>
                  <a:lnTo>
                    <a:pt x="183070" y="77152"/>
                  </a:lnTo>
                  <a:lnTo>
                    <a:pt x="183070" y="83248"/>
                  </a:lnTo>
                  <a:lnTo>
                    <a:pt x="180022" y="86296"/>
                  </a:lnTo>
                  <a:lnTo>
                    <a:pt x="180022" y="83248"/>
                  </a:lnTo>
                  <a:lnTo>
                    <a:pt x="176974" y="77152"/>
                  </a:lnTo>
                  <a:lnTo>
                    <a:pt x="176974" y="74104"/>
                  </a:lnTo>
                  <a:lnTo>
                    <a:pt x="161734" y="34290"/>
                  </a:lnTo>
                  <a:lnTo>
                    <a:pt x="146494" y="34290"/>
                  </a:lnTo>
                  <a:lnTo>
                    <a:pt x="173926" y="95440"/>
                  </a:lnTo>
                  <a:lnTo>
                    <a:pt x="173926" y="101536"/>
                  </a:lnTo>
                  <a:lnTo>
                    <a:pt x="170878" y="107632"/>
                  </a:lnTo>
                  <a:lnTo>
                    <a:pt x="164782" y="113728"/>
                  </a:lnTo>
                  <a:lnTo>
                    <a:pt x="161734" y="113728"/>
                  </a:lnTo>
                  <a:lnTo>
                    <a:pt x="155638" y="119824"/>
                  </a:lnTo>
                  <a:lnTo>
                    <a:pt x="152590" y="119824"/>
                  </a:lnTo>
                  <a:lnTo>
                    <a:pt x="155638" y="132016"/>
                  </a:lnTo>
                  <a:lnTo>
                    <a:pt x="158686" y="132016"/>
                  </a:lnTo>
                  <a:lnTo>
                    <a:pt x="185877" y="96304"/>
                  </a:lnTo>
                  <a:lnTo>
                    <a:pt x="210693" y="34290"/>
                  </a:lnTo>
                  <a:close/>
                </a:path>
                <a:path w="674370" h="132079">
                  <a:moveTo>
                    <a:pt x="262509" y="83248"/>
                  </a:moveTo>
                  <a:lnTo>
                    <a:pt x="235077" y="58864"/>
                  </a:lnTo>
                  <a:lnTo>
                    <a:pt x="232029" y="55816"/>
                  </a:lnTo>
                  <a:lnTo>
                    <a:pt x="232029" y="43434"/>
                  </a:lnTo>
                  <a:lnTo>
                    <a:pt x="235077" y="40386"/>
                  </a:lnTo>
                  <a:lnTo>
                    <a:pt x="247269" y="40386"/>
                  </a:lnTo>
                  <a:lnTo>
                    <a:pt x="253365" y="43434"/>
                  </a:lnTo>
                  <a:lnTo>
                    <a:pt x="256413" y="43434"/>
                  </a:lnTo>
                  <a:lnTo>
                    <a:pt x="259461" y="34290"/>
                  </a:lnTo>
                  <a:lnTo>
                    <a:pt x="256413" y="34290"/>
                  </a:lnTo>
                  <a:lnTo>
                    <a:pt x="250317" y="31242"/>
                  </a:lnTo>
                  <a:lnTo>
                    <a:pt x="241173" y="31242"/>
                  </a:lnTo>
                  <a:lnTo>
                    <a:pt x="232689" y="32867"/>
                  </a:lnTo>
                  <a:lnTo>
                    <a:pt x="225920" y="37363"/>
                  </a:lnTo>
                  <a:lnTo>
                    <a:pt x="221449" y="44183"/>
                  </a:lnTo>
                  <a:lnTo>
                    <a:pt x="219837" y="52768"/>
                  </a:lnTo>
                  <a:lnTo>
                    <a:pt x="220980" y="57340"/>
                  </a:lnTo>
                  <a:lnTo>
                    <a:pt x="224409" y="61912"/>
                  </a:lnTo>
                  <a:lnTo>
                    <a:pt x="230124" y="66484"/>
                  </a:lnTo>
                  <a:lnTo>
                    <a:pt x="238125" y="71056"/>
                  </a:lnTo>
                  <a:lnTo>
                    <a:pt x="247269" y="74104"/>
                  </a:lnTo>
                  <a:lnTo>
                    <a:pt x="250317" y="77152"/>
                  </a:lnTo>
                  <a:lnTo>
                    <a:pt x="250317" y="89344"/>
                  </a:lnTo>
                  <a:lnTo>
                    <a:pt x="244221" y="92392"/>
                  </a:lnTo>
                  <a:lnTo>
                    <a:pt x="228981" y="92392"/>
                  </a:lnTo>
                  <a:lnTo>
                    <a:pt x="222885" y="89344"/>
                  </a:lnTo>
                  <a:lnTo>
                    <a:pt x="219837" y="89344"/>
                  </a:lnTo>
                  <a:lnTo>
                    <a:pt x="216789" y="98488"/>
                  </a:lnTo>
                  <a:lnTo>
                    <a:pt x="222885" y="101536"/>
                  </a:lnTo>
                  <a:lnTo>
                    <a:pt x="235077" y="101536"/>
                  </a:lnTo>
                  <a:lnTo>
                    <a:pt x="247078" y="99974"/>
                  </a:lnTo>
                  <a:lnTo>
                    <a:pt x="255651" y="95821"/>
                  </a:lnTo>
                  <a:lnTo>
                    <a:pt x="260794" y="89966"/>
                  </a:lnTo>
                  <a:lnTo>
                    <a:pt x="262509" y="83248"/>
                  </a:lnTo>
                  <a:close/>
                </a:path>
                <a:path w="674370" h="132079">
                  <a:moveTo>
                    <a:pt x="289941" y="34290"/>
                  </a:moveTo>
                  <a:lnTo>
                    <a:pt x="277749" y="34290"/>
                  </a:lnTo>
                  <a:lnTo>
                    <a:pt x="277749" y="101536"/>
                  </a:lnTo>
                  <a:lnTo>
                    <a:pt x="289941" y="101536"/>
                  </a:lnTo>
                  <a:lnTo>
                    <a:pt x="289941" y="34290"/>
                  </a:lnTo>
                  <a:close/>
                </a:path>
                <a:path w="674370" h="132079">
                  <a:moveTo>
                    <a:pt x="289941" y="9906"/>
                  </a:moveTo>
                  <a:lnTo>
                    <a:pt x="286893" y="6858"/>
                  </a:lnTo>
                  <a:lnTo>
                    <a:pt x="277749" y="6858"/>
                  </a:lnTo>
                  <a:lnTo>
                    <a:pt x="274701" y="9906"/>
                  </a:lnTo>
                  <a:lnTo>
                    <a:pt x="274701" y="19050"/>
                  </a:lnTo>
                  <a:lnTo>
                    <a:pt x="277749" y="22098"/>
                  </a:lnTo>
                  <a:lnTo>
                    <a:pt x="286893" y="22098"/>
                  </a:lnTo>
                  <a:lnTo>
                    <a:pt x="289941" y="19050"/>
                  </a:lnTo>
                  <a:lnTo>
                    <a:pt x="289941" y="9906"/>
                  </a:lnTo>
                  <a:close/>
                </a:path>
                <a:path w="674370" h="132079">
                  <a:moveTo>
                    <a:pt x="369189" y="34290"/>
                  </a:moveTo>
                  <a:lnTo>
                    <a:pt x="356997" y="34290"/>
                  </a:lnTo>
                  <a:lnTo>
                    <a:pt x="356997" y="43434"/>
                  </a:lnTo>
                  <a:lnTo>
                    <a:pt x="356997" y="55816"/>
                  </a:lnTo>
                  <a:lnTo>
                    <a:pt x="356997" y="77152"/>
                  </a:lnTo>
                  <a:lnTo>
                    <a:pt x="353949" y="80200"/>
                  </a:lnTo>
                  <a:lnTo>
                    <a:pt x="353949" y="86296"/>
                  </a:lnTo>
                  <a:lnTo>
                    <a:pt x="344805" y="92392"/>
                  </a:lnTo>
                  <a:lnTo>
                    <a:pt x="338709" y="92392"/>
                  </a:lnTo>
                  <a:lnTo>
                    <a:pt x="328942" y="90297"/>
                  </a:lnTo>
                  <a:lnTo>
                    <a:pt x="322326" y="84772"/>
                  </a:lnTo>
                  <a:lnTo>
                    <a:pt x="318554" y="76962"/>
                  </a:lnTo>
                  <a:lnTo>
                    <a:pt x="317373" y="68008"/>
                  </a:lnTo>
                  <a:lnTo>
                    <a:pt x="318985" y="57264"/>
                  </a:lnTo>
                  <a:lnTo>
                    <a:pt x="323469" y="48488"/>
                  </a:lnTo>
                  <a:lnTo>
                    <a:pt x="330225" y="42570"/>
                  </a:lnTo>
                  <a:lnTo>
                    <a:pt x="338709" y="40386"/>
                  </a:lnTo>
                  <a:lnTo>
                    <a:pt x="347853" y="40386"/>
                  </a:lnTo>
                  <a:lnTo>
                    <a:pt x="353949" y="46482"/>
                  </a:lnTo>
                  <a:lnTo>
                    <a:pt x="356997" y="55816"/>
                  </a:lnTo>
                  <a:lnTo>
                    <a:pt x="356997" y="43434"/>
                  </a:lnTo>
                  <a:lnTo>
                    <a:pt x="353949" y="37338"/>
                  </a:lnTo>
                  <a:lnTo>
                    <a:pt x="344805" y="31242"/>
                  </a:lnTo>
                  <a:lnTo>
                    <a:pt x="335661" y="31242"/>
                  </a:lnTo>
                  <a:lnTo>
                    <a:pt x="324459" y="33540"/>
                  </a:lnTo>
                  <a:lnTo>
                    <a:pt x="314706" y="40411"/>
                  </a:lnTo>
                  <a:lnTo>
                    <a:pt x="307797" y="51904"/>
                  </a:lnTo>
                  <a:lnTo>
                    <a:pt x="305181" y="68008"/>
                  </a:lnTo>
                  <a:lnTo>
                    <a:pt x="307314" y="82257"/>
                  </a:lnTo>
                  <a:lnTo>
                    <a:pt x="313182" y="92773"/>
                  </a:lnTo>
                  <a:lnTo>
                    <a:pt x="317373" y="95923"/>
                  </a:lnTo>
                  <a:lnTo>
                    <a:pt x="321894" y="99301"/>
                  </a:lnTo>
                  <a:lnTo>
                    <a:pt x="332613" y="101536"/>
                  </a:lnTo>
                  <a:lnTo>
                    <a:pt x="340702" y="100495"/>
                  </a:lnTo>
                  <a:lnTo>
                    <a:pt x="347078" y="97726"/>
                  </a:lnTo>
                  <a:lnTo>
                    <a:pt x="352323" y="93827"/>
                  </a:lnTo>
                  <a:lnTo>
                    <a:pt x="356997" y="89344"/>
                  </a:lnTo>
                  <a:lnTo>
                    <a:pt x="356997" y="128968"/>
                  </a:lnTo>
                  <a:lnTo>
                    <a:pt x="369189" y="128968"/>
                  </a:lnTo>
                  <a:lnTo>
                    <a:pt x="369189" y="34290"/>
                  </a:lnTo>
                  <a:close/>
                </a:path>
                <a:path w="674370" h="132079">
                  <a:moveTo>
                    <a:pt x="445579" y="34290"/>
                  </a:moveTo>
                  <a:lnTo>
                    <a:pt x="433387" y="34290"/>
                  </a:lnTo>
                  <a:lnTo>
                    <a:pt x="433387" y="80200"/>
                  </a:lnTo>
                  <a:lnTo>
                    <a:pt x="430339" y="86296"/>
                  </a:lnTo>
                  <a:lnTo>
                    <a:pt x="424243" y="92392"/>
                  </a:lnTo>
                  <a:lnTo>
                    <a:pt x="415099" y="92392"/>
                  </a:lnTo>
                  <a:lnTo>
                    <a:pt x="408851" y="90779"/>
                  </a:lnTo>
                  <a:lnTo>
                    <a:pt x="404037" y="86296"/>
                  </a:lnTo>
                  <a:lnTo>
                    <a:pt x="400951" y="79540"/>
                  </a:lnTo>
                  <a:lnTo>
                    <a:pt x="399859" y="71056"/>
                  </a:lnTo>
                  <a:lnTo>
                    <a:pt x="399859" y="34290"/>
                  </a:lnTo>
                  <a:lnTo>
                    <a:pt x="387667" y="34290"/>
                  </a:lnTo>
                  <a:lnTo>
                    <a:pt x="387667" y="71056"/>
                  </a:lnTo>
                  <a:lnTo>
                    <a:pt x="389750" y="86106"/>
                  </a:lnTo>
                  <a:lnTo>
                    <a:pt x="395287" y="95440"/>
                  </a:lnTo>
                  <a:lnTo>
                    <a:pt x="403098" y="100203"/>
                  </a:lnTo>
                  <a:lnTo>
                    <a:pt x="412051" y="101536"/>
                  </a:lnTo>
                  <a:lnTo>
                    <a:pt x="424243" y="101536"/>
                  </a:lnTo>
                  <a:lnTo>
                    <a:pt x="430339" y="95440"/>
                  </a:lnTo>
                  <a:lnTo>
                    <a:pt x="433387" y="89344"/>
                  </a:lnTo>
                  <a:lnTo>
                    <a:pt x="436435" y="101536"/>
                  </a:lnTo>
                  <a:lnTo>
                    <a:pt x="445579" y="101536"/>
                  </a:lnTo>
                  <a:lnTo>
                    <a:pt x="445579" y="34290"/>
                  </a:lnTo>
                  <a:close/>
                </a:path>
                <a:path w="674370" h="132079">
                  <a:moveTo>
                    <a:pt x="521779" y="61912"/>
                  </a:moveTo>
                  <a:lnTo>
                    <a:pt x="520446" y="51904"/>
                  </a:lnTo>
                  <a:lnTo>
                    <a:pt x="515683" y="41935"/>
                  </a:lnTo>
                  <a:lnTo>
                    <a:pt x="509587" y="36957"/>
                  </a:lnTo>
                  <a:lnTo>
                    <a:pt x="509587" y="58864"/>
                  </a:lnTo>
                  <a:lnTo>
                    <a:pt x="473011" y="58864"/>
                  </a:lnTo>
                  <a:lnTo>
                    <a:pt x="474154" y="53416"/>
                  </a:lnTo>
                  <a:lnTo>
                    <a:pt x="477583" y="47345"/>
                  </a:lnTo>
                  <a:lnTo>
                    <a:pt x="483298" y="42418"/>
                  </a:lnTo>
                  <a:lnTo>
                    <a:pt x="491299" y="40386"/>
                  </a:lnTo>
                  <a:lnTo>
                    <a:pt x="500583" y="42418"/>
                  </a:lnTo>
                  <a:lnTo>
                    <a:pt x="506158" y="47345"/>
                  </a:lnTo>
                  <a:lnTo>
                    <a:pt x="508863" y="53416"/>
                  </a:lnTo>
                  <a:lnTo>
                    <a:pt x="509587" y="58864"/>
                  </a:lnTo>
                  <a:lnTo>
                    <a:pt x="509587" y="36957"/>
                  </a:lnTo>
                  <a:lnTo>
                    <a:pt x="506349" y="34302"/>
                  </a:lnTo>
                  <a:lnTo>
                    <a:pt x="491299" y="31242"/>
                  </a:lnTo>
                  <a:lnTo>
                    <a:pt x="478815" y="33959"/>
                  </a:lnTo>
                  <a:lnTo>
                    <a:pt x="469201" y="41554"/>
                  </a:lnTo>
                  <a:lnTo>
                    <a:pt x="463003" y="53187"/>
                  </a:lnTo>
                  <a:lnTo>
                    <a:pt x="460819" y="68008"/>
                  </a:lnTo>
                  <a:lnTo>
                    <a:pt x="463054" y="82257"/>
                  </a:lnTo>
                  <a:lnTo>
                    <a:pt x="469582" y="92773"/>
                  </a:lnTo>
                  <a:lnTo>
                    <a:pt x="473011" y="94907"/>
                  </a:lnTo>
                  <a:lnTo>
                    <a:pt x="480098" y="99301"/>
                  </a:lnTo>
                  <a:lnTo>
                    <a:pt x="494347" y="101536"/>
                  </a:lnTo>
                  <a:lnTo>
                    <a:pt x="506539" y="101536"/>
                  </a:lnTo>
                  <a:lnTo>
                    <a:pt x="512635" y="98488"/>
                  </a:lnTo>
                  <a:lnTo>
                    <a:pt x="515683" y="98488"/>
                  </a:lnTo>
                  <a:lnTo>
                    <a:pt x="515683" y="89344"/>
                  </a:lnTo>
                  <a:lnTo>
                    <a:pt x="509587" y="92392"/>
                  </a:lnTo>
                  <a:lnTo>
                    <a:pt x="497395" y="92392"/>
                  </a:lnTo>
                  <a:lnTo>
                    <a:pt x="487146" y="91160"/>
                  </a:lnTo>
                  <a:lnTo>
                    <a:pt x="479488" y="87058"/>
                  </a:lnTo>
                  <a:lnTo>
                    <a:pt x="474675" y="79540"/>
                  </a:lnTo>
                  <a:lnTo>
                    <a:pt x="473011" y="68008"/>
                  </a:lnTo>
                  <a:lnTo>
                    <a:pt x="509587" y="68008"/>
                  </a:lnTo>
                  <a:lnTo>
                    <a:pt x="521779" y="68008"/>
                  </a:lnTo>
                  <a:lnTo>
                    <a:pt x="521779" y="61912"/>
                  </a:lnTo>
                  <a:close/>
                </a:path>
                <a:path w="674370" h="132079">
                  <a:moveTo>
                    <a:pt x="549402" y="83248"/>
                  </a:moveTo>
                  <a:lnTo>
                    <a:pt x="533971" y="83248"/>
                  </a:lnTo>
                  <a:lnTo>
                    <a:pt x="533438" y="92773"/>
                  </a:lnTo>
                  <a:lnTo>
                    <a:pt x="532066" y="102298"/>
                  </a:lnTo>
                  <a:lnTo>
                    <a:pt x="530110" y="110680"/>
                  </a:lnTo>
                  <a:lnTo>
                    <a:pt x="527875" y="116776"/>
                  </a:lnTo>
                  <a:lnTo>
                    <a:pt x="533971" y="116776"/>
                  </a:lnTo>
                  <a:lnTo>
                    <a:pt x="538594" y="110680"/>
                  </a:lnTo>
                  <a:lnTo>
                    <a:pt x="542899" y="102298"/>
                  </a:lnTo>
                  <a:lnTo>
                    <a:pt x="546582" y="92773"/>
                  </a:lnTo>
                  <a:lnTo>
                    <a:pt x="549402" y="83248"/>
                  </a:lnTo>
                  <a:close/>
                </a:path>
                <a:path w="674370" h="132079">
                  <a:moveTo>
                    <a:pt x="606171" y="0"/>
                  </a:moveTo>
                  <a:lnTo>
                    <a:pt x="590931" y="0"/>
                  </a:lnTo>
                  <a:lnTo>
                    <a:pt x="590931" y="100584"/>
                  </a:lnTo>
                  <a:lnTo>
                    <a:pt x="606171" y="100584"/>
                  </a:lnTo>
                  <a:lnTo>
                    <a:pt x="606171" y="0"/>
                  </a:lnTo>
                  <a:close/>
                </a:path>
                <a:path w="674370" h="132079">
                  <a:moveTo>
                    <a:pt x="674370" y="58864"/>
                  </a:moveTo>
                  <a:lnTo>
                    <a:pt x="673074" y="49326"/>
                  </a:lnTo>
                  <a:lnTo>
                    <a:pt x="668655" y="40411"/>
                  </a:lnTo>
                  <a:lnTo>
                    <a:pt x="660222" y="33820"/>
                  </a:lnTo>
                  <a:lnTo>
                    <a:pt x="646938" y="31242"/>
                  </a:lnTo>
                  <a:lnTo>
                    <a:pt x="640842" y="31242"/>
                  </a:lnTo>
                  <a:lnTo>
                    <a:pt x="631698" y="34290"/>
                  </a:lnTo>
                  <a:lnTo>
                    <a:pt x="625602" y="37338"/>
                  </a:lnTo>
                  <a:lnTo>
                    <a:pt x="628650" y="46482"/>
                  </a:lnTo>
                  <a:lnTo>
                    <a:pt x="640842" y="40386"/>
                  </a:lnTo>
                  <a:lnTo>
                    <a:pt x="659130" y="40386"/>
                  </a:lnTo>
                  <a:lnTo>
                    <a:pt x="662178" y="49530"/>
                  </a:lnTo>
                  <a:lnTo>
                    <a:pt x="662178" y="58864"/>
                  </a:lnTo>
                  <a:lnTo>
                    <a:pt x="662178" y="64960"/>
                  </a:lnTo>
                  <a:lnTo>
                    <a:pt x="662178" y="83248"/>
                  </a:lnTo>
                  <a:lnTo>
                    <a:pt x="653034" y="92392"/>
                  </a:lnTo>
                  <a:lnTo>
                    <a:pt x="637794" y="92392"/>
                  </a:lnTo>
                  <a:lnTo>
                    <a:pt x="631698" y="89344"/>
                  </a:lnTo>
                  <a:lnTo>
                    <a:pt x="631698" y="80200"/>
                  </a:lnTo>
                  <a:lnTo>
                    <a:pt x="634314" y="72682"/>
                  </a:lnTo>
                  <a:lnTo>
                    <a:pt x="641223" y="68008"/>
                  </a:lnTo>
                  <a:lnTo>
                    <a:pt x="650976" y="65633"/>
                  </a:lnTo>
                  <a:lnTo>
                    <a:pt x="662178" y="64960"/>
                  </a:lnTo>
                  <a:lnTo>
                    <a:pt x="662178" y="58864"/>
                  </a:lnTo>
                  <a:lnTo>
                    <a:pt x="643928" y="60109"/>
                  </a:lnTo>
                  <a:lnTo>
                    <a:pt x="630555" y="64198"/>
                  </a:lnTo>
                  <a:lnTo>
                    <a:pt x="622312" y="71729"/>
                  </a:lnTo>
                  <a:lnTo>
                    <a:pt x="619506" y="83248"/>
                  </a:lnTo>
                  <a:lnTo>
                    <a:pt x="621118" y="89966"/>
                  </a:lnTo>
                  <a:lnTo>
                    <a:pt x="625602" y="95821"/>
                  </a:lnTo>
                  <a:lnTo>
                    <a:pt x="631698" y="99568"/>
                  </a:lnTo>
                  <a:lnTo>
                    <a:pt x="632358" y="99974"/>
                  </a:lnTo>
                  <a:lnTo>
                    <a:pt x="640842" y="101536"/>
                  </a:lnTo>
                  <a:lnTo>
                    <a:pt x="649986" y="101536"/>
                  </a:lnTo>
                  <a:lnTo>
                    <a:pt x="659130" y="98488"/>
                  </a:lnTo>
                  <a:lnTo>
                    <a:pt x="662178" y="92392"/>
                  </a:lnTo>
                  <a:lnTo>
                    <a:pt x="662178" y="101536"/>
                  </a:lnTo>
                  <a:lnTo>
                    <a:pt x="674370" y="101536"/>
                  </a:lnTo>
                  <a:lnTo>
                    <a:pt x="674370" y="58864"/>
                  </a:lnTo>
                  <a:close/>
                </a:path>
              </a:pathLst>
            </a:custGeom>
            <a:solidFill>
              <a:srgbClr val="1A15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947213" y="4441698"/>
              <a:ext cx="411860" cy="11601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471540" y="4267771"/>
              <a:ext cx="4445889" cy="827151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9926573" y="4872228"/>
              <a:ext cx="21590" cy="36830"/>
            </a:xfrm>
            <a:custGeom>
              <a:avLst/>
              <a:gdLst/>
              <a:ahLst/>
              <a:cxnLst/>
              <a:rect l="l" t="t" r="r" b="b"/>
              <a:pathLst>
                <a:path w="21590" h="36829">
                  <a:moveTo>
                    <a:pt x="21526" y="0"/>
                  </a:moveTo>
                  <a:lnTo>
                    <a:pt x="6096" y="3048"/>
                  </a:lnTo>
                  <a:lnTo>
                    <a:pt x="5572" y="10858"/>
                  </a:lnTo>
                  <a:lnTo>
                    <a:pt x="4191" y="19812"/>
                  </a:lnTo>
                  <a:lnTo>
                    <a:pt x="2238" y="28765"/>
                  </a:lnTo>
                  <a:lnTo>
                    <a:pt x="0" y="36575"/>
                  </a:lnTo>
                  <a:lnTo>
                    <a:pt x="6096" y="33527"/>
                  </a:lnTo>
                  <a:lnTo>
                    <a:pt x="10650" y="27431"/>
                  </a:lnTo>
                  <a:lnTo>
                    <a:pt x="14954" y="19050"/>
                  </a:lnTo>
                  <a:lnTo>
                    <a:pt x="18686" y="9525"/>
                  </a:lnTo>
                  <a:lnTo>
                    <a:pt x="21526" y="0"/>
                  </a:lnTo>
                  <a:close/>
                </a:path>
              </a:pathLst>
            </a:custGeom>
            <a:solidFill>
              <a:srgbClr val="1A15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5" name="object 100"/>
          <p:cNvGrpSpPr/>
          <p:nvPr/>
        </p:nvGrpSpPr>
        <p:grpSpPr>
          <a:xfrm>
            <a:off x="6238336" y="4750331"/>
            <a:ext cx="1113497" cy="135893"/>
            <a:chOff x="5471540" y="5238559"/>
            <a:chExt cx="976630" cy="149860"/>
          </a:xfrm>
        </p:grpSpPr>
        <p:sp>
          <p:nvSpPr>
            <p:cNvPr id="101" name="object 101"/>
            <p:cNvSpPr/>
            <p:nvPr/>
          </p:nvSpPr>
          <p:spPr>
            <a:xfrm>
              <a:off x="5471541" y="5238559"/>
              <a:ext cx="613410" cy="116205"/>
            </a:xfrm>
            <a:custGeom>
              <a:avLst/>
              <a:gdLst/>
              <a:ahLst/>
              <a:cxnLst/>
              <a:rect l="l" t="t" r="r" b="b"/>
              <a:pathLst>
                <a:path w="613410" h="116204">
                  <a:moveTo>
                    <a:pt x="27432" y="70104"/>
                  </a:moveTo>
                  <a:lnTo>
                    <a:pt x="21336" y="64008"/>
                  </a:lnTo>
                  <a:lnTo>
                    <a:pt x="6096" y="64008"/>
                  </a:lnTo>
                  <a:lnTo>
                    <a:pt x="0" y="70104"/>
                  </a:lnTo>
                  <a:lnTo>
                    <a:pt x="0" y="79248"/>
                  </a:lnTo>
                  <a:lnTo>
                    <a:pt x="0" y="85344"/>
                  </a:lnTo>
                  <a:lnTo>
                    <a:pt x="6096" y="94488"/>
                  </a:lnTo>
                  <a:lnTo>
                    <a:pt x="21336" y="94488"/>
                  </a:lnTo>
                  <a:lnTo>
                    <a:pt x="27432" y="85344"/>
                  </a:lnTo>
                  <a:lnTo>
                    <a:pt x="27432" y="70104"/>
                  </a:lnTo>
                  <a:close/>
                </a:path>
                <a:path w="613410" h="116204">
                  <a:moveTo>
                    <a:pt x="115824" y="57912"/>
                  </a:moveTo>
                  <a:lnTo>
                    <a:pt x="106819" y="20193"/>
                  </a:lnTo>
                  <a:lnTo>
                    <a:pt x="94488" y="7810"/>
                  </a:lnTo>
                  <a:lnTo>
                    <a:pt x="94488" y="57912"/>
                  </a:lnTo>
                  <a:lnTo>
                    <a:pt x="92862" y="76974"/>
                  </a:lnTo>
                  <a:lnTo>
                    <a:pt x="88392" y="89166"/>
                  </a:lnTo>
                  <a:lnTo>
                    <a:pt x="81622" y="95643"/>
                  </a:lnTo>
                  <a:lnTo>
                    <a:pt x="73152" y="97536"/>
                  </a:lnTo>
                  <a:lnTo>
                    <a:pt x="70104" y="97536"/>
                  </a:lnTo>
                  <a:lnTo>
                    <a:pt x="70104" y="21336"/>
                  </a:lnTo>
                  <a:lnTo>
                    <a:pt x="73152" y="21336"/>
                  </a:lnTo>
                  <a:lnTo>
                    <a:pt x="82905" y="23622"/>
                  </a:lnTo>
                  <a:lnTo>
                    <a:pt x="89535" y="30492"/>
                  </a:lnTo>
                  <a:lnTo>
                    <a:pt x="93294" y="41910"/>
                  </a:lnTo>
                  <a:lnTo>
                    <a:pt x="94488" y="57912"/>
                  </a:lnTo>
                  <a:lnTo>
                    <a:pt x="94488" y="7810"/>
                  </a:lnTo>
                  <a:lnTo>
                    <a:pt x="88773" y="5346"/>
                  </a:lnTo>
                  <a:lnTo>
                    <a:pt x="80429" y="3632"/>
                  </a:lnTo>
                  <a:lnTo>
                    <a:pt x="70104" y="3048"/>
                  </a:lnTo>
                  <a:lnTo>
                    <a:pt x="54864" y="3048"/>
                  </a:lnTo>
                  <a:lnTo>
                    <a:pt x="48768" y="6096"/>
                  </a:lnTo>
                  <a:lnTo>
                    <a:pt x="48768" y="115824"/>
                  </a:lnTo>
                  <a:lnTo>
                    <a:pt x="67056" y="115824"/>
                  </a:lnTo>
                  <a:lnTo>
                    <a:pt x="70104" y="115671"/>
                  </a:lnTo>
                  <a:lnTo>
                    <a:pt x="106819" y="98209"/>
                  </a:lnTo>
                  <a:lnTo>
                    <a:pt x="114719" y="73253"/>
                  </a:lnTo>
                  <a:lnTo>
                    <a:pt x="115824" y="57912"/>
                  </a:lnTo>
                  <a:close/>
                </a:path>
                <a:path w="613410" h="116204">
                  <a:moveTo>
                    <a:pt x="186118" y="70104"/>
                  </a:moveTo>
                  <a:lnTo>
                    <a:pt x="183972" y="54102"/>
                  </a:lnTo>
                  <a:lnTo>
                    <a:pt x="178117" y="42672"/>
                  </a:lnTo>
                  <a:lnTo>
                    <a:pt x="169392" y="35814"/>
                  </a:lnTo>
                  <a:lnTo>
                    <a:pt x="164782" y="34836"/>
                  </a:lnTo>
                  <a:lnTo>
                    <a:pt x="164782" y="57912"/>
                  </a:lnTo>
                  <a:lnTo>
                    <a:pt x="164782" y="67056"/>
                  </a:lnTo>
                  <a:lnTo>
                    <a:pt x="146494" y="67056"/>
                  </a:lnTo>
                  <a:lnTo>
                    <a:pt x="146494" y="57912"/>
                  </a:lnTo>
                  <a:lnTo>
                    <a:pt x="149542" y="48768"/>
                  </a:lnTo>
                  <a:lnTo>
                    <a:pt x="161734" y="48768"/>
                  </a:lnTo>
                  <a:lnTo>
                    <a:pt x="164782" y="57912"/>
                  </a:lnTo>
                  <a:lnTo>
                    <a:pt x="164782" y="34836"/>
                  </a:lnTo>
                  <a:lnTo>
                    <a:pt x="127825" y="57962"/>
                  </a:lnTo>
                  <a:lnTo>
                    <a:pt x="125158" y="76200"/>
                  </a:lnTo>
                  <a:lnTo>
                    <a:pt x="127393" y="92684"/>
                  </a:lnTo>
                  <a:lnTo>
                    <a:pt x="133921" y="105156"/>
                  </a:lnTo>
                  <a:lnTo>
                    <a:pt x="144437" y="113068"/>
                  </a:lnTo>
                  <a:lnTo>
                    <a:pt x="146494" y="113461"/>
                  </a:lnTo>
                  <a:lnTo>
                    <a:pt x="158686" y="115824"/>
                  </a:lnTo>
                  <a:lnTo>
                    <a:pt x="176974" y="115824"/>
                  </a:lnTo>
                  <a:lnTo>
                    <a:pt x="180022" y="112776"/>
                  </a:lnTo>
                  <a:lnTo>
                    <a:pt x="176974" y="97536"/>
                  </a:lnTo>
                  <a:lnTo>
                    <a:pt x="173926" y="97536"/>
                  </a:lnTo>
                  <a:lnTo>
                    <a:pt x="167830" y="100584"/>
                  </a:lnTo>
                  <a:lnTo>
                    <a:pt x="152590" y="100584"/>
                  </a:lnTo>
                  <a:lnTo>
                    <a:pt x="146494" y="94488"/>
                  </a:lnTo>
                  <a:lnTo>
                    <a:pt x="146494" y="82296"/>
                  </a:lnTo>
                  <a:lnTo>
                    <a:pt x="164782" y="82296"/>
                  </a:lnTo>
                  <a:lnTo>
                    <a:pt x="183070" y="82296"/>
                  </a:lnTo>
                  <a:lnTo>
                    <a:pt x="186118" y="79248"/>
                  </a:lnTo>
                  <a:lnTo>
                    <a:pt x="186118" y="70104"/>
                  </a:lnTo>
                  <a:close/>
                </a:path>
                <a:path w="613410" h="116204">
                  <a:moveTo>
                    <a:pt x="256222" y="33528"/>
                  </a:moveTo>
                  <a:lnTo>
                    <a:pt x="234886" y="33528"/>
                  </a:lnTo>
                  <a:lnTo>
                    <a:pt x="234886" y="91440"/>
                  </a:lnTo>
                  <a:lnTo>
                    <a:pt x="231838" y="91440"/>
                  </a:lnTo>
                  <a:lnTo>
                    <a:pt x="231838" y="94488"/>
                  </a:lnTo>
                  <a:lnTo>
                    <a:pt x="228790" y="97536"/>
                  </a:lnTo>
                  <a:lnTo>
                    <a:pt x="219646" y="97536"/>
                  </a:lnTo>
                  <a:lnTo>
                    <a:pt x="219646" y="33528"/>
                  </a:lnTo>
                  <a:lnTo>
                    <a:pt x="195262" y="33528"/>
                  </a:lnTo>
                  <a:lnTo>
                    <a:pt x="195262" y="82296"/>
                  </a:lnTo>
                  <a:lnTo>
                    <a:pt x="196443" y="96545"/>
                  </a:lnTo>
                  <a:lnTo>
                    <a:pt x="200202" y="107061"/>
                  </a:lnTo>
                  <a:lnTo>
                    <a:pt x="206832" y="113588"/>
                  </a:lnTo>
                  <a:lnTo>
                    <a:pt x="216598" y="115824"/>
                  </a:lnTo>
                  <a:lnTo>
                    <a:pt x="225742" y="115824"/>
                  </a:lnTo>
                  <a:lnTo>
                    <a:pt x="231838" y="112776"/>
                  </a:lnTo>
                  <a:lnTo>
                    <a:pt x="237934" y="106680"/>
                  </a:lnTo>
                  <a:lnTo>
                    <a:pt x="237934" y="115824"/>
                  </a:lnTo>
                  <a:lnTo>
                    <a:pt x="256222" y="115824"/>
                  </a:lnTo>
                  <a:lnTo>
                    <a:pt x="256222" y="33528"/>
                  </a:lnTo>
                  <a:close/>
                </a:path>
                <a:path w="613410" h="116204">
                  <a:moveTo>
                    <a:pt x="329565" y="33528"/>
                  </a:moveTo>
                  <a:lnTo>
                    <a:pt x="305181" y="33528"/>
                  </a:lnTo>
                  <a:lnTo>
                    <a:pt x="302133" y="48768"/>
                  </a:lnTo>
                  <a:lnTo>
                    <a:pt x="299085" y="51816"/>
                  </a:lnTo>
                  <a:lnTo>
                    <a:pt x="299085" y="60960"/>
                  </a:lnTo>
                  <a:lnTo>
                    <a:pt x="296037" y="57912"/>
                  </a:lnTo>
                  <a:lnTo>
                    <a:pt x="296037" y="54864"/>
                  </a:lnTo>
                  <a:lnTo>
                    <a:pt x="292989" y="48768"/>
                  </a:lnTo>
                  <a:lnTo>
                    <a:pt x="289941" y="33528"/>
                  </a:lnTo>
                  <a:lnTo>
                    <a:pt x="265366" y="33528"/>
                  </a:lnTo>
                  <a:lnTo>
                    <a:pt x="283654" y="76200"/>
                  </a:lnTo>
                  <a:lnTo>
                    <a:pt x="265366" y="115824"/>
                  </a:lnTo>
                  <a:lnTo>
                    <a:pt x="283654" y="115824"/>
                  </a:lnTo>
                  <a:lnTo>
                    <a:pt x="286702" y="115824"/>
                  </a:lnTo>
                  <a:lnTo>
                    <a:pt x="292989" y="100584"/>
                  </a:lnTo>
                  <a:lnTo>
                    <a:pt x="292989" y="91440"/>
                  </a:lnTo>
                  <a:lnTo>
                    <a:pt x="296037" y="88392"/>
                  </a:lnTo>
                  <a:lnTo>
                    <a:pt x="296037" y="91440"/>
                  </a:lnTo>
                  <a:lnTo>
                    <a:pt x="299085" y="94488"/>
                  </a:lnTo>
                  <a:lnTo>
                    <a:pt x="299085" y="100584"/>
                  </a:lnTo>
                  <a:lnTo>
                    <a:pt x="305181" y="115824"/>
                  </a:lnTo>
                  <a:lnTo>
                    <a:pt x="311277" y="115824"/>
                  </a:lnTo>
                  <a:lnTo>
                    <a:pt x="329565" y="115824"/>
                  </a:lnTo>
                  <a:lnTo>
                    <a:pt x="311277" y="73152"/>
                  </a:lnTo>
                  <a:lnTo>
                    <a:pt x="329565" y="33528"/>
                  </a:lnTo>
                  <a:close/>
                </a:path>
                <a:path w="613410" h="116204">
                  <a:moveTo>
                    <a:pt x="360045" y="33528"/>
                  </a:moveTo>
                  <a:lnTo>
                    <a:pt x="338709" y="33528"/>
                  </a:lnTo>
                  <a:lnTo>
                    <a:pt x="338709" y="115824"/>
                  </a:lnTo>
                  <a:lnTo>
                    <a:pt x="360045" y="115824"/>
                  </a:lnTo>
                  <a:lnTo>
                    <a:pt x="360045" y="33528"/>
                  </a:lnTo>
                  <a:close/>
                </a:path>
                <a:path w="613410" h="116204">
                  <a:moveTo>
                    <a:pt x="360045" y="6096"/>
                  </a:moveTo>
                  <a:lnTo>
                    <a:pt x="353949" y="0"/>
                  </a:lnTo>
                  <a:lnTo>
                    <a:pt x="341757" y="0"/>
                  </a:lnTo>
                  <a:lnTo>
                    <a:pt x="335661" y="6096"/>
                  </a:lnTo>
                  <a:lnTo>
                    <a:pt x="335661" y="21336"/>
                  </a:lnTo>
                  <a:lnTo>
                    <a:pt x="341757" y="24384"/>
                  </a:lnTo>
                  <a:lnTo>
                    <a:pt x="353949" y="24384"/>
                  </a:lnTo>
                  <a:lnTo>
                    <a:pt x="360045" y="21336"/>
                  </a:lnTo>
                  <a:lnTo>
                    <a:pt x="360045" y="6096"/>
                  </a:lnTo>
                  <a:close/>
                </a:path>
                <a:path w="613410" h="116204">
                  <a:moveTo>
                    <a:pt x="411861" y="24384"/>
                  </a:moveTo>
                  <a:lnTo>
                    <a:pt x="399669" y="0"/>
                  </a:lnTo>
                  <a:lnTo>
                    <a:pt x="381381" y="0"/>
                  </a:lnTo>
                  <a:lnTo>
                    <a:pt x="399669" y="24384"/>
                  </a:lnTo>
                  <a:lnTo>
                    <a:pt x="411861" y="24384"/>
                  </a:lnTo>
                  <a:close/>
                </a:path>
                <a:path w="613410" h="116204">
                  <a:moveTo>
                    <a:pt x="430149" y="70104"/>
                  </a:moveTo>
                  <a:lnTo>
                    <a:pt x="428434" y="54102"/>
                  </a:lnTo>
                  <a:lnTo>
                    <a:pt x="423291" y="42672"/>
                  </a:lnTo>
                  <a:lnTo>
                    <a:pt x="414718" y="35814"/>
                  </a:lnTo>
                  <a:lnTo>
                    <a:pt x="411861" y="35280"/>
                  </a:lnTo>
                  <a:lnTo>
                    <a:pt x="411861" y="57912"/>
                  </a:lnTo>
                  <a:lnTo>
                    <a:pt x="411861" y="67056"/>
                  </a:lnTo>
                  <a:lnTo>
                    <a:pt x="393573" y="67056"/>
                  </a:lnTo>
                  <a:lnTo>
                    <a:pt x="393573" y="57912"/>
                  </a:lnTo>
                  <a:lnTo>
                    <a:pt x="396621" y="48768"/>
                  </a:lnTo>
                  <a:lnTo>
                    <a:pt x="408813" y="48768"/>
                  </a:lnTo>
                  <a:lnTo>
                    <a:pt x="411861" y="57912"/>
                  </a:lnTo>
                  <a:lnTo>
                    <a:pt x="411861" y="35280"/>
                  </a:lnTo>
                  <a:lnTo>
                    <a:pt x="374421" y="57962"/>
                  </a:lnTo>
                  <a:lnTo>
                    <a:pt x="372237" y="76200"/>
                  </a:lnTo>
                  <a:lnTo>
                    <a:pt x="374472" y="92684"/>
                  </a:lnTo>
                  <a:lnTo>
                    <a:pt x="381000" y="105156"/>
                  </a:lnTo>
                  <a:lnTo>
                    <a:pt x="390525" y="112318"/>
                  </a:lnTo>
                  <a:lnTo>
                    <a:pt x="391515" y="113068"/>
                  </a:lnTo>
                  <a:lnTo>
                    <a:pt x="405765" y="115824"/>
                  </a:lnTo>
                  <a:lnTo>
                    <a:pt x="421005" y="115824"/>
                  </a:lnTo>
                  <a:lnTo>
                    <a:pt x="427101" y="112776"/>
                  </a:lnTo>
                  <a:lnTo>
                    <a:pt x="424053" y="97536"/>
                  </a:lnTo>
                  <a:lnTo>
                    <a:pt x="421005" y="97536"/>
                  </a:lnTo>
                  <a:lnTo>
                    <a:pt x="414909" y="100584"/>
                  </a:lnTo>
                  <a:lnTo>
                    <a:pt x="408813" y="100584"/>
                  </a:lnTo>
                  <a:lnTo>
                    <a:pt x="402526" y="99441"/>
                  </a:lnTo>
                  <a:lnTo>
                    <a:pt x="397383" y="96012"/>
                  </a:lnTo>
                  <a:lnTo>
                    <a:pt x="393382" y="90297"/>
                  </a:lnTo>
                  <a:lnTo>
                    <a:pt x="390525" y="82296"/>
                  </a:lnTo>
                  <a:lnTo>
                    <a:pt x="393573" y="82296"/>
                  </a:lnTo>
                  <a:lnTo>
                    <a:pt x="411861" y="82296"/>
                  </a:lnTo>
                  <a:lnTo>
                    <a:pt x="430149" y="82296"/>
                  </a:lnTo>
                  <a:lnTo>
                    <a:pt x="430149" y="70104"/>
                  </a:lnTo>
                  <a:close/>
                </a:path>
                <a:path w="613410" h="116204">
                  <a:moveTo>
                    <a:pt x="540067" y="64008"/>
                  </a:moveTo>
                  <a:lnTo>
                    <a:pt x="538873" y="51536"/>
                  </a:lnTo>
                  <a:lnTo>
                    <a:pt x="535114" y="41910"/>
                  </a:lnTo>
                  <a:lnTo>
                    <a:pt x="528485" y="35725"/>
                  </a:lnTo>
                  <a:lnTo>
                    <a:pt x="518731" y="33528"/>
                  </a:lnTo>
                  <a:lnTo>
                    <a:pt x="512635" y="33528"/>
                  </a:lnTo>
                  <a:lnTo>
                    <a:pt x="509587" y="36576"/>
                  </a:lnTo>
                  <a:lnTo>
                    <a:pt x="506539" y="36576"/>
                  </a:lnTo>
                  <a:lnTo>
                    <a:pt x="500443" y="42672"/>
                  </a:lnTo>
                  <a:lnTo>
                    <a:pt x="497395" y="36576"/>
                  </a:lnTo>
                  <a:lnTo>
                    <a:pt x="491299" y="33528"/>
                  </a:lnTo>
                  <a:lnTo>
                    <a:pt x="473011" y="33528"/>
                  </a:lnTo>
                  <a:lnTo>
                    <a:pt x="466915" y="36576"/>
                  </a:lnTo>
                  <a:lnTo>
                    <a:pt x="463867" y="42672"/>
                  </a:lnTo>
                  <a:lnTo>
                    <a:pt x="460819" y="33528"/>
                  </a:lnTo>
                  <a:lnTo>
                    <a:pt x="442341" y="33528"/>
                  </a:lnTo>
                  <a:lnTo>
                    <a:pt x="442341" y="115824"/>
                  </a:lnTo>
                  <a:lnTo>
                    <a:pt x="463867" y="115824"/>
                  </a:lnTo>
                  <a:lnTo>
                    <a:pt x="463867" y="60960"/>
                  </a:lnTo>
                  <a:lnTo>
                    <a:pt x="466915" y="57912"/>
                  </a:lnTo>
                  <a:lnTo>
                    <a:pt x="466915" y="54864"/>
                  </a:lnTo>
                  <a:lnTo>
                    <a:pt x="469963" y="51816"/>
                  </a:lnTo>
                  <a:lnTo>
                    <a:pt x="479107" y="51816"/>
                  </a:lnTo>
                  <a:lnTo>
                    <a:pt x="482155" y="57912"/>
                  </a:lnTo>
                  <a:lnTo>
                    <a:pt x="482155" y="115824"/>
                  </a:lnTo>
                  <a:lnTo>
                    <a:pt x="503491" y="115824"/>
                  </a:lnTo>
                  <a:lnTo>
                    <a:pt x="503491" y="54864"/>
                  </a:lnTo>
                  <a:lnTo>
                    <a:pt x="506539" y="51816"/>
                  </a:lnTo>
                  <a:lnTo>
                    <a:pt x="518731" y="51816"/>
                  </a:lnTo>
                  <a:lnTo>
                    <a:pt x="518731" y="115824"/>
                  </a:lnTo>
                  <a:lnTo>
                    <a:pt x="540067" y="115824"/>
                  </a:lnTo>
                  <a:lnTo>
                    <a:pt x="540067" y="64008"/>
                  </a:lnTo>
                  <a:close/>
                </a:path>
                <a:path w="613410" h="116204">
                  <a:moveTo>
                    <a:pt x="613219" y="70104"/>
                  </a:moveTo>
                  <a:lnTo>
                    <a:pt x="611073" y="54102"/>
                  </a:lnTo>
                  <a:lnTo>
                    <a:pt x="605218" y="42672"/>
                  </a:lnTo>
                  <a:lnTo>
                    <a:pt x="596493" y="35814"/>
                  </a:lnTo>
                  <a:lnTo>
                    <a:pt x="591883" y="34836"/>
                  </a:lnTo>
                  <a:lnTo>
                    <a:pt x="591883" y="57912"/>
                  </a:lnTo>
                  <a:lnTo>
                    <a:pt x="591883" y="67056"/>
                  </a:lnTo>
                  <a:lnTo>
                    <a:pt x="573595" y="67056"/>
                  </a:lnTo>
                  <a:lnTo>
                    <a:pt x="573595" y="57912"/>
                  </a:lnTo>
                  <a:lnTo>
                    <a:pt x="576643" y="48768"/>
                  </a:lnTo>
                  <a:lnTo>
                    <a:pt x="588835" y="48768"/>
                  </a:lnTo>
                  <a:lnTo>
                    <a:pt x="591883" y="57912"/>
                  </a:lnTo>
                  <a:lnTo>
                    <a:pt x="591883" y="34836"/>
                  </a:lnTo>
                  <a:lnTo>
                    <a:pt x="554926" y="57962"/>
                  </a:lnTo>
                  <a:lnTo>
                    <a:pt x="552259" y="76200"/>
                  </a:lnTo>
                  <a:lnTo>
                    <a:pt x="554494" y="92684"/>
                  </a:lnTo>
                  <a:lnTo>
                    <a:pt x="561022" y="105156"/>
                  </a:lnTo>
                  <a:lnTo>
                    <a:pt x="571538" y="113068"/>
                  </a:lnTo>
                  <a:lnTo>
                    <a:pt x="573595" y="113461"/>
                  </a:lnTo>
                  <a:lnTo>
                    <a:pt x="585165" y="115709"/>
                  </a:lnTo>
                  <a:lnTo>
                    <a:pt x="604075" y="115824"/>
                  </a:lnTo>
                  <a:lnTo>
                    <a:pt x="610171" y="112776"/>
                  </a:lnTo>
                  <a:lnTo>
                    <a:pt x="607123" y="97536"/>
                  </a:lnTo>
                  <a:lnTo>
                    <a:pt x="601027" y="97536"/>
                  </a:lnTo>
                  <a:lnTo>
                    <a:pt x="597979" y="100584"/>
                  </a:lnTo>
                  <a:lnTo>
                    <a:pt x="591883" y="100584"/>
                  </a:lnTo>
                  <a:lnTo>
                    <a:pt x="585165" y="99441"/>
                  </a:lnTo>
                  <a:lnTo>
                    <a:pt x="579310" y="96012"/>
                  </a:lnTo>
                  <a:lnTo>
                    <a:pt x="575157" y="90297"/>
                  </a:lnTo>
                  <a:lnTo>
                    <a:pt x="573595" y="82296"/>
                  </a:lnTo>
                  <a:lnTo>
                    <a:pt x="591883" y="82296"/>
                  </a:lnTo>
                  <a:lnTo>
                    <a:pt x="613219" y="82296"/>
                  </a:lnTo>
                  <a:lnTo>
                    <a:pt x="613219" y="70104"/>
                  </a:lnTo>
                  <a:close/>
                </a:path>
              </a:pathLst>
            </a:custGeom>
            <a:solidFill>
              <a:srgbClr val="1A15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118478" y="5239511"/>
              <a:ext cx="271462" cy="148589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6432803" y="5287327"/>
              <a:ext cx="15240" cy="67310"/>
            </a:xfrm>
            <a:custGeom>
              <a:avLst/>
              <a:gdLst/>
              <a:ahLst/>
              <a:cxnLst/>
              <a:rect l="l" t="t" r="r" b="b"/>
              <a:pathLst>
                <a:path w="15239" h="67310">
                  <a:moveTo>
                    <a:pt x="15240" y="64008"/>
                  </a:moveTo>
                  <a:lnTo>
                    <a:pt x="15240" y="54863"/>
                  </a:lnTo>
                  <a:lnTo>
                    <a:pt x="12192" y="51815"/>
                  </a:lnTo>
                  <a:lnTo>
                    <a:pt x="3048" y="51815"/>
                  </a:lnTo>
                  <a:lnTo>
                    <a:pt x="0" y="54863"/>
                  </a:lnTo>
                  <a:lnTo>
                    <a:pt x="0" y="64008"/>
                  </a:lnTo>
                  <a:lnTo>
                    <a:pt x="3048" y="67056"/>
                  </a:lnTo>
                  <a:lnTo>
                    <a:pt x="12192" y="67056"/>
                  </a:lnTo>
                  <a:lnTo>
                    <a:pt x="15240" y="64008"/>
                  </a:lnTo>
                  <a:close/>
                </a:path>
                <a:path w="15239" h="67310">
                  <a:moveTo>
                    <a:pt x="15240" y="15239"/>
                  </a:moveTo>
                  <a:lnTo>
                    <a:pt x="15240" y="6096"/>
                  </a:lnTo>
                  <a:lnTo>
                    <a:pt x="12192" y="0"/>
                  </a:lnTo>
                  <a:lnTo>
                    <a:pt x="3048" y="0"/>
                  </a:lnTo>
                  <a:lnTo>
                    <a:pt x="0" y="6096"/>
                  </a:lnTo>
                  <a:lnTo>
                    <a:pt x="0" y="15239"/>
                  </a:lnTo>
                  <a:lnTo>
                    <a:pt x="3048" y="18287"/>
                  </a:lnTo>
                  <a:lnTo>
                    <a:pt x="12192" y="18287"/>
                  </a:lnTo>
                  <a:lnTo>
                    <a:pt x="15240" y="15239"/>
                  </a:lnTo>
                  <a:close/>
                </a:path>
              </a:pathLst>
            </a:custGeom>
            <a:solidFill>
              <a:srgbClr val="1A15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0" name="object 104"/>
          <p:cNvGrpSpPr/>
          <p:nvPr/>
        </p:nvGrpSpPr>
        <p:grpSpPr>
          <a:xfrm>
            <a:off x="6242247" y="4764150"/>
            <a:ext cx="3548277" cy="274090"/>
            <a:chOff x="5474970" y="5253799"/>
            <a:chExt cx="3112135" cy="302260"/>
          </a:xfrm>
        </p:grpSpPr>
        <p:sp>
          <p:nvSpPr>
            <p:cNvPr id="105" name="object 105"/>
            <p:cNvSpPr/>
            <p:nvPr/>
          </p:nvSpPr>
          <p:spPr>
            <a:xfrm>
              <a:off x="8355139" y="5336095"/>
              <a:ext cx="15240" cy="18415"/>
            </a:xfrm>
            <a:custGeom>
              <a:avLst/>
              <a:gdLst/>
              <a:ahLst/>
              <a:cxnLst/>
              <a:rect l="l" t="t" r="r" b="b"/>
              <a:pathLst>
                <a:path w="15240" h="18414">
                  <a:moveTo>
                    <a:pt x="15240" y="15239"/>
                  </a:moveTo>
                  <a:lnTo>
                    <a:pt x="15240" y="6095"/>
                  </a:lnTo>
                  <a:lnTo>
                    <a:pt x="12192" y="0"/>
                  </a:lnTo>
                  <a:lnTo>
                    <a:pt x="3048" y="0"/>
                  </a:lnTo>
                  <a:lnTo>
                    <a:pt x="0" y="6095"/>
                  </a:lnTo>
                  <a:lnTo>
                    <a:pt x="0" y="9143"/>
                  </a:lnTo>
                  <a:lnTo>
                    <a:pt x="0" y="15239"/>
                  </a:lnTo>
                  <a:lnTo>
                    <a:pt x="3048" y="18287"/>
                  </a:lnTo>
                  <a:lnTo>
                    <a:pt x="12192" y="18287"/>
                  </a:lnTo>
                  <a:lnTo>
                    <a:pt x="15240" y="15239"/>
                  </a:lnTo>
                  <a:close/>
                </a:path>
              </a:pathLst>
            </a:custGeom>
            <a:solidFill>
              <a:srgbClr val="1A15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493510" y="5253799"/>
              <a:ext cx="1931733" cy="302133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474970" y="5433821"/>
              <a:ext cx="1415414" cy="122110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8434387" y="5428487"/>
              <a:ext cx="153035" cy="118745"/>
            </a:xfrm>
            <a:custGeom>
              <a:avLst/>
              <a:gdLst/>
              <a:ahLst/>
              <a:cxnLst/>
              <a:rect l="l" t="t" r="r" b="b"/>
              <a:pathLst>
                <a:path w="153034" h="118745">
                  <a:moveTo>
                    <a:pt x="21526" y="81724"/>
                  </a:moveTo>
                  <a:lnTo>
                    <a:pt x="6286" y="84772"/>
                  </a:lnTo>
                  <a:lnTo>
                    <a:pt x="5753" y="92583"/>
                  </a:lnTo>
                  <a:lnTo>
                    <a:pt x="4356" y="101536"/>
                  </a:lnTo>
                  <a:lnTo>
                    <a:pt x="2336" y="110490"/>
                  </a:lnTo>
                  <a:lnTo>
                    <a:pt x="0" y="118300"/>
                  </a:lnTo>
                  <a:lnTo>
                    <a:pt x="6286" y="115252"/>
                  </a:lnTo>
                  <a:lnTo>
                    <a:pt x="10807" y="109156"/>
                  </a:lnTo>
                  <a:lnTo>
                    <a:pt x="15049" y="100774"/>
                  </a:lnTo>
                  <a:lnTo>
                    <a:pt x="18707" y="91249"/>
                  </a:lnTo>
                  <a:lnTo>
                    <a:pt x="21526" y="81724"/>
                  </a:lnTo>
                  <a:close/>
                </a:path>
                <a:path w="153034" h="118745">
                  <a:moveTo>
                    <a:pt x="78676" y="0"/>
                  </a:moveTo>
                  <a:lnTo>
                    <a:pt x="63436" y="0"/>
                  </a:lnTo>
                  <a:lnTo>
                    <a:pt x="63436" y="100584"/>
                  </a:lnTo>
                  <a:lnTo>
                    <a:pt x="78676" y="100584"/>
                  </a:lnTo>
                  <a:lnTo>
                    <a:pt x="78676" y="0"/>
                  </a:lnTo>
                  <a:close/>
                </a:path>
                <a:path w="153034" h="118745">
                  <a:moveTo>
                    <a:pt x="152590" y="63436"/>
                  </a:moveTo>
                  <a:lnTo>
                    <a:pt x="151295" y="53035"/>
                  </a:lnTo>
                  <a:lnTo>
                    <a:pt x="146862" y="42011"/>
                  </a:lnTo>
                  <a:lnTo>
                    <a:pt x="140398" y="35306"/>
                  </a:lnTo>
                  <a:lnTo>
                    <a:pt x="140398" y="60388"/>
                  </a:lnTo>
                  <a:lnTo>
                    <a:pt x="106870" y="60388"/>
                  </a:lnTo>
                  <a:lnTo>
                    <a:pt x="108013" y="53174"/>
                  </a:lnTo>
                  <a:lnTo>
                    <a:pt x="111442" y="46202"/>
                  </a:lnTo>
                  <a:lnTo>
                    <a:pt x="117157" y="40944"/>
                  </a:lnTo>
                  <a:lnTo>
                    <a:pt x="125158" y="38862"/>
                  </a:lnTo>
                  <a:lnTo>
                    <a:pt x="132676" y="40944"/>
                  </a:lnTo>
                  <a:lnTo>
                    <a:pt x="137337" y="46202"/>
                  </a:lnTo>
                  <a:lnTo>
                    <a:pt x="139725" y="53174"/>
                  </a:lnTo>
                  <a:lnTo>
                    <a:pt x="140398" y="60388"/>
                  </a:lnTo>
                  <a:lnTo>
                    <a:pt x="140398" y="35306"/>
                  </a:lnTo>
                  <a:lnTo>
                    <a:pt x="138442" y="33274"/>
                  </a:lnTo>
                  <a:lnTo>
                    <a:pt x="125158" y="29718"/>
                  </a:lnTo>
                  <a:lnTo>
                    <a:pt x="112674" y="32867"/>
                  </a:lnTo>
                  <a:lnTo>
                    <a:pt x="103060" y="41173"/>
                  </a:lnTo>
                  <a:lnTo>
                    <a:pt x="96862" y="52946"/>
                  </a:lnTo>
                  <a:lnTo>
                    <a:pt x="94678" y="66484"/>
                  </a:lnTo>
                  <a:lnTo>
                    <a:pt x="96913" y="80733"/>
                  </a:lnTo>
                  <a:lnTo>
                    <a:pt x="103441" y="91249"/>
                  </a:lnTo>
                  <a:lnTo>
                    <a:pt x="103822" y="91490"/>
                  </a:lnTo>
                  <a:lnTo>
                    <a:pt x="113957" y="97777"/>
                  </a:lnTo>
                  <a:lnTo>
                    <a:pt x="128206" y="100012"/>
                  </a:lnTo>
                  <a:lnTo>
                    <a:pt x="143446" y="100012"/>
                  </a:lnTo>
                  <a:lnTo>
                    <a:pt x="149542" y="96964"/>
                  </a:lnTo>
                  <a:lnTo>
                    <a:pt x="146494" y="87820"/>
                  </a:lnTo>
                  <a:lnTo>
                    <a:pt x="143446" y="90868"/>
                  </a:lnTo>
                  <a:lnTo>
                    <a:pt x="128206" y="90868"/>
                  </a:lnTo>
                  <a:lnTo>
                    <a:pt x="119672" y="89687"/>
                  </a:lnTo>
                  <a:lnTo>
                    <a:pt x="112585" y="85915"/>
                  </a:lnTo>
                  <a:lnTo>
                    <a:pt x="107200" y="79298"/>
                  </a:lnTo>
                  <a:lnTo>
                    <a:pt x="103822" y="69532"/>
                  </a:lnTo>
                  <a:lnTo>
                    <a:pt x="106870" y="69532"/>
                  </a:lnTo>
                  <a:lnTo>
                    <a:pt x="140398" y="69532"/>
                  </a:lnTo>
                  <a:lnTo>
                    <a:pt x="152590" y="69532"/>
                  </a:lnTo>
                  <a:lnTo>
                    <a:pt x="152590" y="63436"/>
                  </a:lnTo>
                  <a:close/>
                </a:path>
              </a:pathLst>
            </a:custGeom>
            <a:solidFill>
              <a:srgbClr val="1A15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4" name="object 109"/>
          <p:cNvGrpSpPr/>
          <p:nvPr/>
        </p:nvGrpSpPr>
        <p:grpSpPr>
          <a:xfrm>
            <a:off x="9842723" y="4922559"/>
            <a:ext cx="1684002" cy="115740"/>
            <a:chOff x="8632888" y="5428488"/>
            <a:chExt cx="1477010" cy="127635"/>
          </a:xfrm>
        </p:grpSpPr>
        <p:sp>
          <p:nvSpPr>
            <p:cNvPr id="110" name="object 110"/>
            <p:cNvSpPr/>
            <p:nvPr/>
          </p:nvSpPr>
          <p:spPr>
            <a:xfrm>
              <a:off x="8632888" y="5439917"/>
              <a:ext cx="802640" cy="116205"/>
            </a:xfrm>
            <a:custGeom>
              <a:avLst/>
              <a:gdLst/>
              <a:ahLst/>
              <a:cxnLst/>
              <a:rect l="l" t="t" r="r" b="b"/>
              <a:pathLst>
                <a:path w="802640" h="116204">
                  <a:moveTo>
                    <a:pt x="97536" y="48958"/>
                  </a:moveTo>
                  <a:lnTo>
                    <a:pt x="95008" y="33807"/>
                  </a:lnTo>
                  <a:lnTo>
                    <a:pt x="88773" y="24409"/>
                  </a:lnTo>
                  <a:lnTo>
                    <a:pt x="80810" y="19634"/>
                  </a:lnTo>
                  <a:lnTo>
                    <a:pt x="73152" y="18288"/>
                  </a:lnTo>
                  <a:lnTo>
                    <a:pt x="67056" y="18288"/>
                  </a:lnTo>
                  <a:lnTo>
                    <a:pt x="64008" y="21336"/>
                  </a:lnTo>
                  <a:lnTo>
                    <a:pt x="57912" y="24384"/>
                  </a:lnTo>
                  <a:lnTo>
                    <a:pt x="54864" y="24384"/>
                  </a:lnTo>
                  <a:lnTo>
                    <a:pt x="54864" y="27432"/>
                  </a:lnTo>
                  <a:lnTo>
                    <a:pt x="51816" y="33528"/>
                  </a:lnTo>
                  <a:lnTo>
                    <a:pt x="48768" y="24384"/>
                  </a:lnTo>
                  <a:lnTo>
                    <a:pt x="42672" y="18288"/>
                  </a:lnTo>
                  <a:lnTo>
                    <a:pt x="21336" y="18288"/>
                  </a:lnTo>
                  <a:lnTo>
                    <a:pt x="15240" y="24384"/>
                  </a:lnTo>
                  <a:lnTo>
                    <a:pt x="12192" y="30480"/>
                  </a:lnTo>
                  <a:lnTo>
                    <a:pt x="9144" y="30480"/>
                  </a:lnTo>
                  <a:lnTo>
                    <a:pt x="9144" y="21336"/>
                  </a:lnTo>
                  <a:lnTo>
                    <a:pt x="0" y="21336"/>
                  </a:lnTo>
                  <a:lnTo>
                    <a:pt x="0" y="88582"/>
                  </a:lnTo>
                  <a:lnTo>
                    <a:pt x="12192" y="88582"/>
                  </a:lnTo>
                  <a:lnTo>
                    <a:pt x="12192" y="42862"/>
                  </a:lnTo>
                  <a:lnTo>
                    <a:pt x="15240" y="36576"/>
                  </a:lnTo>
                  <a:lnTo>
                    <a:pt x="21336" y="30480"/>
                  </a:lnTo>
                  <a:lnTo>
                    <a:pt x="36576" y="30480"/>
                  </a:lnTo>
                  <a:lnTo>
                    <a:pt x="42672" y="36576"/>
                  </a:lnTo>
                  <a:lnTo>
                    <a:pt x="42672" y="88582"/>
                  </a:lnTo>
                  <a:lnTo>
                    <a:pt x="54864" y="88582"/>
                  </a:lnTo>
                  <a:lnTo>
                    <a:pt x="54864" y="39814"/>
                  </a:lnTo>
                  <a:lnTo>
                    <a:pt x="57912" y="33528"/>
                  </a:lnTo>
                  <a:lnTo>
                    <a:pt x="64008" y="30480"/>
                  </a:lnTo>
                  <a:lnTo>
                    <a:pt x="79248" y="30480"/>
                  </a:lnTo>
                  <a:lnTo>
                    <a:pt x="85344" y="36576"/>
                  </a:lnTo>
                  <a:lnTo>
                    <a:pt x="85344" y="88582"/>
                  </a:lnTo>
                  <a:lnTo>
                    <a:pt x="97536" y="88582"/>
                  </a:lnTo>
                  <a:lnTo>
                    <a:pt x="97536" y="48958"/>
                  </a:lnTo>
                  <a:close/>
                </a:path>
                <a:path w="802640" h="116204">
                  <a:moveTo>
                    <a:pt x="164782" y="45910"/>
                  </a:moveTo>
                  <a:lnTo>
                    <a:pt x="163487" y="36372"/>
                  </a:lnTo>
                  <a:lnTo>
                    <a:pt x="159067" y="27457"/>
                  </a:lnTo>
                  <a:lnTo>
                    <a:pt x="150634" y="20866"/>
                  </a:lnTo>
                  <a:lnTo>
                    <a:pt x="137350" y="18288"/>
                  </a:lnTo>
                  <a:lnTo>
                    <a:pt x="128016" y="18288"/>
                  </a:lnTo>
                  <a:lnTo>
                    <a:pt x="115824" y="24384"/>
                  </a:lnTo>
                  <a:lnTo>
                    <a:pt x="118872" y="33528"/>
                  </a:lnTo>
                  <a:lnTo>
                    <a:pt x="121920" y="30480"/>
                  </a:lnTo>
                  <a:lnTo>
                    <a:pt x="131064" y="27432"/>
                  </a:lnTo>
                  <a:lnTo>
                    <a:pt x="149542" y="27432"/>
                  </a:lnTo>
                  <a:lnTo>
                    <a:pt x="152590" y="39814"/>
                  </a:lnTo>
                  <a:lnTo>
                    <a:pt x="152590" y="45910"/>
                  </a:lnTo>
                  <a:lnTo>
                    <a:pt x="152590" y="55054"/>
                  </a:lnTo>
                  <a:lnTo>
                    <a:pt x="152590" y="70294"/>
                  </a:lnTo>
                  <a:lnTo>
                    <a:pt x="149542" y="76390"/>
                  </a:lnTo>
                  <a:lnTo>
                    <a:pt x="143446" y="79438"/>
                  </a:lnTo>
                  <a:lnTo>
                    <a:pt x="128016" y="79438"/>
                  </a:lnTo>
                  <a:lnTo>
                    <a:pt x="121920" y="76390"/>
                  </a:lnTo>
                  <a:lnTo>
                    <a:pt x="121920" y="70294"/>
                  </a:lnTo>
                  <a:lnTo>
                    <a:pt x="124561" y="61493"/>
                  </a:lnTo>
                  <a:lnTo>
                    <a:pt x="131533" y="56959"/>
                  </a:lnTo>
                  <a:lnTo>
                    <a:pt x="141363" y="55295"/>
                  </a:lnTo>
                  <a:lnTo>
                    <a:pt x="152590" y="55054"/>
                  </a:lnTo>
                  <a:lnTo>
                    <a:pt x="152590" y="45910"/>
                  </a:lnTo>
                  <a:lnTo>
                    <a:pt x="134239" y="47586"/>
                  </a:lnTo>
                  <a:lnTo>
                    <a:pt x="120789" y="52387"/>
                  </a:lnTo>
                  <a:lnTo>
                    <a:pt x="112534" y="60058"/>
                  </a:lnTo>
                  <a:lnTo>
                    <a:pt x="109728" y="70294"/>
                  </a:lnTo>
                  <a:lnTo>
                    <a:pt x="111340" y="77012"/>
                  </a:lnTo>
                  <a:lnTo>
                    <a:pt x="115824" y="82867"/>
                  </a:lnTo>
                  <a:lnTo>
                    <a:pt x="121920" y="86614"/>
                  </a:lnTo>
                  <a:lnTo>
                    <a:pt x="122580" y="87020"/>
                  </a:lnTo>
                  <a:lnTo>
                    <a:pt x="131064" y="88582"/>
                  </a:lnTo>
                  <a:lnTo>
                    <a:pt x="140398" y="88582"/>
                  </a:lnTo>
                  <a:lnTo>
                    <a:pt x="149542" y="85534"/>
                  </a:lnTo>
                  <a:lnTo>
                    <a:pt x="152590" y="79438"/>
                  </a:lnTo>
                  <a:lnTo>
                    <a:pt x="152590" y="88582"/>
                  </a:lnTo>
                  <a:lnTo>
                    <a:pt x="164782" y="88582"/>
                  </a:lnTo>
                  <a:lnTo>
                    <a:pt x="164782" y="45910"/>
                  </a:lnTo>
                  <a:close/>
                </a:path>
                <a:path w="802640" h="116204">
                  <a:moveTo>
                    <a:pt x="240982" y="48958"/>
                  </a:moveTo>
                  <a:lnTo>
                    <a:pt x="238455" y="33807"/>
                  </a:lnTo>
                  <a:lnTo>
                    <a:pt x="232219" y="24409"/>
                  </a:lnTo>
                  <a:lnTo>
                    <a:pt x="224256" y="19634"/>
                  </a:lnTo>
                  <a:lnTo>
                    <a:pt x="216598" y="18288"/>
                  </a:lnTo>
                  <a:lnTo>
                    <a:pt x="207454" y="18288"/>
                  </a:lnTo>
                  <a:lnTo>
                    <a:pt x="198310" y="24384"/>
                  </a:lnTo>
                  <a:lnTo>
                    <a:pt x="195262" y="30480"/>
                  </a:lnTo>
                  <a:lnTo>
                    <a:pt x="195262" y="21336"/>
                  </a:lnTo>
                  <a:lnTo>
                    <a:pt x="183070" y="21336"/>
                  </a:lnTo>
                  <a:lnTo>
                    <a:pt x="183070" y="88582"/>
                  </a:lnTo>
                  <a:lnTo>
                    <a:pt x="195262" y="88582"/>
                  </a:lnTo>
                  <a:lnTo>
                    <a:pt x="195262" y="42862"/>
                  </a:lnTo>
                  <a:lnTo>
                    <a:pt x="198310" y="42862"/>
                  </a:lnTo>
                  <a:lnTo>
                    <a:pt x="198310" y="33528"/>
                  </a:lnTo>
                  <a:lnTo>
                    <a:pt x="204406" y="30480"/>
                  </a:lnTo>
                  <a:lnTo>
                    <a:pt x="225742" y="30480"/>
                  </a:lnTo>
                  <a:lnTo>
                    <a:pt x="228790" y="39814"/>
                  </a:lnTo>
                  <a:lnTo>
                    <a:pt x="228790" y="88582"/>
                  </a:lnTo>
                  <a:lnTo>
                    <a:pt x="240982" y="88582"/>
                  </a:lnTo>
                  <a:lnTo>
                    <a:pt x="240982" y="48958"/>
                  </a:lnTo>
                  <a:close/>
                </a:path>
                <a:path w="802640" h="116204">
                  <a:moveTo>
                    <a:pt x="311277" y="88582"/>
                  </a:moveTo>
                  <a:lnTo>
                    <a:pt x="308229" y="82486"/>
                  </a:lnTo>
                  <a:lnTo>
                    <a:pt x="308229" y="45910"/>
                  </a:lnTo>
                  <a:lnTo>
                    <a:pt x="307416" y="36372"/>
                  </a:lnTo>
                  <a:lnTo>
                    <a:pt x="304012" y="27457"/>
                  </a:lnTo>
                  <a:lnTo>
                    <a:pt x="296570" y="20866"/>
                  </a:lnTo>
                  <a:lnTo>
                    <a:pt x="283654" y="18288"/>
                  </a:lnTo>
                  <a:lnTo>
                    <a:pt x="274510" y="18288"/>
                  </a:lnTo>
                  <a:lnTo>
                    <a:pt x="265366" y="21336"/>
                  </a:lnTo>
                  <a:lnTo>
                    <a:pt x="259270" y="24384"/>
                  </a:lnTo>
                  <a:lnTo>
                    <a:pt x="262318" y="33528"/>
                  </a:lnTo>
                  <a:lnTo>
                    <a:pt x="274510" y="27432"/>
                  </a:lnTo>
                  <a:lnTo>
                    <a:pt x="295846" y="27432"/>
                  </a:lnTo>
                  <a:lnTo>
                    <a:pt x="295846" y="45910"/>
                  </a:lnTo>
                  <a:lnTo>
                    <a:pt x="295846" y="55054"/>
                  </a:lnTo>
                  <a:lnTo>
                    <a:pt x="295846" y="70294"/>
                  </a:lnTo>
                  <a:lnTo>
                    <a:pt x="292798" y="76390"/>
                  </a:lnTo>
                  <a:lnTo>
                    <a:pt x="289750" y="79438"/>
                  </a:lnTo>
                  <a:lnTo>
                    <a:pt x="274510" y="79438"/>
                  </a:lnTo>
                  <a:lnTo>
                    <a:pt x="268414" y="76390"/>
                  </a:lnTo>
                  <a:lnTo>
                    <a:pt x="268414" y="70294"/>
                  </a:lnTo>
                  <a:lnTo>
                    <a:pt x="270979" y="61493"/>
                  </a:lnTo>
                  <a:lnTo>
                    <a:pt x="277558" y="56959"/>
                  </a:lnTo>
                  <a:lnTo>
                    <a:pt x="286410" y="55295"/>
                  </a:lnTo>
                  <a:lnTo>
                    <a:pt x="295846" y="55054"/>
                  </a:lnTo>
                  <a:lnTo>
                    <a:pt x="295846" y="45910"/>
                  </a:lnTo>
                  <a:lnTo>
                    <a:pt x="279361" y="47586"/>
                  </a:lnTo>
                  <a:lnTo>
                    <a:pt x="266890" y="52387"/>
                  </a:lnTo>
                  <a:lnTo>
                    <a:pt x="258978" y="60058"/>
                  </a:lnTo>
                  <a:lnTo>
                    <a:pt x="256222" y="70294"/>
                  </a:lnTo>
                  <a:lnTo>
                    <a:pt x="257403" y="77012"/>
                  </a:lnTo>
                  <a:lnTo>
                    <a:pt x="261162" y="82867"/>
                  </a:lnTo>
                  <a:lnTo>
                    <a:pt x="267792" y="87020"/>
                  </a:lnTo>
                  <a:lnTo>
                    <a:pt x="268414" y="87122"/>
                  </a:lnTo>
                  <a:lnTo>
                    <a:pt x="277558" y="88582"/>
                  </a:lnTo>
                  <a:lnTo>
                    <a:pt x="286702" y="88582"/>
                  </a:lnTo>
                  <a:lnTo>
                    <a:pt x="292798" y="85534"/>
                  </a:lnTo>
                  <a:lnTo>
                    <a:pt x="295846" y="79438"/>
                  </a:lnTo>
                  <a:lnTo>
                    <a:pt x="298894" y="79438"/>
                  </a:lnTo>
                  <a:lnTo>
                    <a:pt x="298894" y="88582"/>
                  </a:lnTo>
                  <a:lnTo>
                    <a:pt x="311277" y="88582"/>
                  </a:lnTo>
                  <a:close/>
                </a:path>
                <a:path w="802640" h="116204">
                  <a:moveTo>
                    <a:pt x="387477" y="21336"/>
                  </a:moveTo>
                  <a:lnTo>
                    <a:pt x="375285" y="21336"/>
                  </a:lnTo>
                  <a:lnTo>
                    <a:pt x="375285" y="30480"/>
                  </a:lnTo>
                  <a:lnTo>
                    <a:pt x="375285" y="42862"/>
                  </a:lnTo>
                  <a:lnTo>
                    <a:pt x="375285" y="64198"/>
                  </a:lnTo>
                  <a:lnTo>
                    <a:pt x="372237" y="67246"/>
                  </a:lnTo>
                  <a:lnTo>
                    <a:pt x="369189" y="73342"/>
                  </a:lnTo>
                  <a:lnTo>
                    <a:pt x="363093" y="79438"/>
                  </a:lnTo>
                  <a:lnTo>
                    <a:pt x="356997" y="79438"/>
                  </a:lnTo>
                  <a:lnTo>
                    <a:pt x="347230" y="77343"/>
                  </a:lnTo>
                  <a:lnTo>
                    <a:pt x="340601" y="71818"/>
                  </a:lnTo>
                  <a:lnTo>
                    <a:pt x="336842" y="64008"/>
                  </a:lnTo>
                  <a:lnTo>
                    <a:pt x="335661" y="55054"/>
                  </a:lnTo>
                  <a:lnTo>
                    <a:pt x="337273" y="44310"/>
                  </a:lnTo>
                  <a:lnTo>
                    <a:pt x="341757" y="35534"/>
                  </a:lnTo>
                  <a:lnTo>
                    <a:pt x="348513" y="29616"/>
                  </a:lnTo>
                  <a:lnTo>
                    <a:pt x="356997" y="27432"/>
                  </a:lnTo>
                  <a:lnTo>
                    <a:pt x="366141" y="27432"/>
                  </a:lnTo>
                  <a:lnTo>
                    <a:pt x="372237" y="33528"/>
                  </a:lnTo>
                  <a:lnTo>
                    <a:pt x="372237" y="42862"/>
                  </a:lnTo>
                  <a:lnTo>
                    <a:pt x="375285" y="42862"/>
                  </a:lnTo>
                  <a:lnTo>
                    <a:pt x="375285" y="30480"/>
                  </a:lnTo>
                  <a:lnTo>
                    <a:pt x="372237" y="24384"/>
                  </a:lnTo>
                  <a:lnTo>
                    <a:pt x="366141" y="18288"/>
                  </a:lnTo>
                  <a:lnTo>
                    <a:pt x="353949" y="18288"/>
                  </a:lnTo>
                  <a:lnTo>
                    <a:pt x="342747" y="20586"/>
                  </a:lnTo>
                  <a:lnTo>
                    <a:pt x="332981" y="27457"/>
                  </a:lnTo>
                  <a:lnTo>
                    <a:pt x="326085" y="38950"/>
                  </a:lnTo>
                  <a:lnTo>
                    <a:pt x="323469" y="55054"/>
                  </a:lnTo>
                  <a:lnTo>
                    <a:pt x="325653" y="68008"/>
                  </a:lnTo>
                  <a:lnTo>
                    <a:pt x="331851" y="78676"/>
                  </a:lnTo>
                  <a:lnTo>
                    <a:pt x="335661" y="81546"/>
                  </a:lnTo>
                  <a:lnTo>
                    <a:pt x="341464" y="85915"/>
                  </a:lnTo>
                  <a:lnTo>
                    <a:pt x="353949" y="88582"/>
                  </a:lnTo>
                  <a:lnTo>
                    <a:pt x="363093" y="88582"/>
                  </a:lnTo>
                  <a:lnTo>
                    <a:pt x="375285" y="76390"/>
                  </a:lnTo>
                  <a:lnTo>
                    <a:pt x="375285" y="85534"/>
                  </a:lnTo>
                  <a:lnTo>
                    <a:pt x="373659" y="95300"/>
                  </a:lnTo>
                  <a:lnTo>
                    <a:pt x="369189" y="101917"/>
                  </a:lnTo>
                  <a:lnTo>
                    <a:pt x="362419" y="105689"/>
                  </a:lnTo>
                  <a:lnTo>
                    <a:pt x="353949" y="106870"/>
                  </a:lnTo>
                  <a:lnTo>
                    <a:pt x="338709" y="106870"/>
                  </a:lnTo>
                  <a:lnTo>
                    <a:pt x="332613" y="103822"/>
                  </a:lnTo>
                  <a:lnTo>
                    <a:pt x="329565" y="112966"/>
                  </a:lnTo>
                  <a:lnTo>
                    <a:pt x="335661" y="116014"/>
                  </a:lnTo>
                  <a:lnTo>
                    <a:pt x="369189" y="116014"/>
                  </a:lnTo>
                  <a:lnTo>
                    <a:pt x="375285" y="109918"/>
                  </a:lnTo>
                  <a:lnTo>
                    <a:pt x="381038" y="104736"/>
                  </a:lnTo>
                  <a:lnTo>
                    <a:pt x="384810" y="98107"/>
                  </a:lnTo>
                  <a:lnTo>
                    <a:pt x="386854" y="89776"/>
                  </a:lnTo>
                  <a:lnTo>
                    <a:pt x="387477" y="79438"/>
                  </a:lnTo>
                  <a:lnTo>
                    <a:pt x="387477" y="21336"/>
                  </a:lnTo>
                  <a:close/>
                </a:path>
                <a:path w="802640" h="116204">
                  <a:moveTo>
                    <a:pt x="460629" y="52006"/>
                  </a:moveTo>
                  <a:lnTo>
                    <a:pt x="459333" y="41605"/>
                  </a:lnTo>
                  <a:lnTo>
                    <a:pt x="454901" y="30581"/>
                  </a:lnTo>
                  <a:lnTo>
                    <a:pt x="448437" y="23876"/>
                  </a:lnTo>
                  <a:lnTo>
                    <a:pt x="448437" y="48958"/>
                  </a:lnTo>
                  <a:lnTo>
                    <a:pt x="414909" y="48958"/>
                  </a:lnTo>
                  <a:lnTo>
                    <a:pt x="416052" y="41744"/>
                  </a:lnTo>
                  <a:lnTo>
                    <a:pt x="419481" y="34772"/>
                  </a:lnTo>
                  <a:lnTo>
                    <a:pt x="425196" y="29514"/>
                  </a:lnTo>
                  <a:lnTo>
                    <a:pt x="433197" y="27432"/>
                  </a:lnTo>
                  <a:lnTo>
                    <a:pt x="440715" y="29514"/>
                  </a:lnTo>
                  <a:lnTo>
                    <a:pt x="445389" y="34772"/>
                  </a:lnTo>
                  <a:lnTo>
                    <a:pt x="447763" y="41744"/>
                  </a:lnTo>
                  <a:lnTo>
                    <a:pt x="448437" y="48958"/>
                  </a:lnTo>
                  <a:lnTo>
                    <a:pt x="448437" y="23876"/>
                  </a:lnTo>
                  <a:lnTo>
                    <a:pt x="446481" y="21844"/>
                  </a:lnTo>
                  <a:lnTo>
                    <a:pt x="433197" y="18288"/>
                  </a:lnTo>
                  <a:lnTo>
                    <a:pt x="420712" y="21437"/>
                  </a:lnTo>
                  <a:lnTo>
                    <a:pt x="411099" y="29743"/>
                  </a:lnTo>
                  <a:lnTo>
                    <a:pt x="404901" y="41516"/>
                  </a:lnTo>
                  <a:lnTo>
                    <a:pt x="402717" y="55054"/>
                  </a:lnTo>
                  <a:lnTo>
                    <a:pt x="404952" y="69303"/>
                  </a:lnTo>
                  <a:lnTo>
                    <a:pt x="411480" y="79819"/>
                  </a:lnTo>
                  <a:lnTo>
                    <a:pt x="414909" y="81953"/>
                  </a:lnTo>
                  <a:lnTo>
                    <a:pt x="421995" y="86347"/>
                  </a:lnTo>
                  <a:lnTo>
                    <a:pt x="436245" y="88582"/>
                  </a:lnTo>
                  <a:lnTo>
                    <a:pt x="454533" y="88582"/>
                  </a:lnTo>
                  <a:lnTo>
                    <a:pt x="457581" y="85534"/>
                  </a:lnTo>
                  <a:lnTo>
                    <a:pt x="454533" y="76390"/>
                  </a:lnTo>
                  <a:lnTo>
                    <a:pt x="451485" y="79438"/>
                  </a:lnTo>
                  <a:lnTo>
                    <a:pt x="436245" y="79438"/>
                  </a:lnTo>
                  <a:lnTo>
                    <a:pt x="427761" y="78257"/>
                  </a:lnTo>
                  <a:lnTo>
                    <a:pt x="421005" y="74485"/>
                  </a:lnTo>
                  <a:lnTo>
                    <a:pt x="416521" y="67868"/>
                  </a:lnTo>
                  <a:lnTo>
                    <a:pt x="414909" y="58102"/>
                  </a:lnTo>
                  <a:lnTo>
                    <a:pt x="448437" y="58102"/>
                  </a:lnTo>
                  <a:lnTo>
                    <a:pt x="460629" y="58102"/>
                  </a:lnTo>
                  <a:lnTo>
                    <a:pt x="460629" y="52006"/>
                  </a:lnTo>
                  <a:close/>
                </a:path>
                <a:path w="802640" h="116204">
                  <a:moveTo>
                    <a:pt x="573595" y="48958"/>
                  </a:moveTo>
                  <a:lnTo>
                    <a:pt x="571538" y="33807"/>
                  </a:lnTo>
                  <a:lnTo>
                    <a:pt x="566343" y="24409"/>
                  </a:lnTo>
                  <a:lnTo>
                    <a:pt x="559447" y="19634"/>
                  </a:lnTo>
                  <a:lnTo>
                    <a:pt x="552259" y="18288"/>
                  </a:lnTo>
                  <a:lnTo>
                    <a:pt x="546163" y="18288"/>
                  </a:lnTo>
                  <a:lnTo>
                    <a:pt x="540067" y="21336"/>
                  </a:lnTo>
                  <a:lnTo>
                    <a:pt x="537019" y="24384"/>
                  </a:lnTo>
                  <a:lnTo>
                    <a:pt x="533971" y="24384"/>
                  </a:lnTo>
                  <a:lnTo>
                    <a:pt x="530923" y="27432"/>
                  </a:lnTo>
                  <a:lnTo>
                    <a:pt x="527875" y="33528"/>
                  </a:lnTo>
                  <a:lnTo>
                    <a:pt x="524827" y="24384"/>
                  </a:lnTo>
                  <a:lnTo>
                    <a:pt x="518731" y="18288"/>
                  </a:lnTo>
                  <a:lnTo>
                    <a:pt x="497395" y="18288"/>
                  </a:lnTo>
                  <a:lnTo>
                    <a:pt x="491299" y="24384"/>
                  </a:lnTo>
                  <a:lnTo>
                    <a:pt x="488251" y="30480"/>
                  </a:lnTo>
                  <a:lnTo>
                    <a:pt x="488251" y="21336"/>
                  </a:lnTo>
                  <a:lnTo>
                    <a:pt x="476059" y="21336"/>
                  </a:lnTo>
                  <a:lnTo>
                    <a:pt x="476059" y="88582"/>
                  </a:lnTo>
                  <a:lnTo>
                    <a:pt x="488251" y="88582"/>
                  </a:lnTo>
                  <a:lnTo>
                    <a:pt x="488251" y="42862"/>
                  </a:lnTo>
                  <a:lnTo>
                    <a:pt x="491299" y="42862"/>
                  </a:lnTo>
                  <a:lnTo>
                    <a:pt x="491299" y="36576"/>
                  </a:lnTo>
                  <a:lnTo>
                    <a:pt x="497395" y="30480"/>
                  </a:lnTo>
                  <a:lnTo>
                    <a:pt x="515683" y="30480"/>
                  </a:lnTo>
                  <a:lnTo>
                    <a:pt x="518731" y="36576"/>
                  </a:lnTo>
                  <a:lnTo>
                    <a:pt x="518731" y="88582"/>
                  </a:lnTo>
                  <a:lnTo>
                    <a:pt x="530923" y="88582"/>
                  </a:lnTo>
                  <a:lnTo>
                    <a:pt x="530923" y="39814"/>
                  </a:lnTo>
                  <a:lnTo>
                    <a:pt x="533971" y="33528"/>
                  </a:lnTo>
                  <a:lnTo>
                    <a:pt x="540067" y="30480"/>
                  </a:lnTo>
                  <a:lnTo>
                    <a:pt x="555307" y="30480"/>
                  </a:lnTo>
                  <a:lnTo>
                    <a:pt x="561403" y="36576"/>
                  </a:lnTo>
                  <a:lnTo>
                    <a:pt x="561403" y="88582"/>
                  </a:lnTo>
                  <a:lnTo>
                    <a:pt x="573595" y="88582"/>
                  </a:lnTo>
                  <a:lnTo>
                    <a:pt x="573595" y="48958"/>
                  </a:lnTo>
                  <a:close/>
                </a:path>
                <a:path w="802640" h="116204">
                  <a:moveTo>
                    <a:pt x="646938" y="52006"/>
                  </a:moveTo>
                  <a:lnTo>
                    <a:pt x="646074" y="41605"/>
                  </a:lnTo>
                  <a:lnTo>
                    <a:pt x="642340" y="30581"/>
                  </a:lnTo>
                  <a:lnTo>
                    <a:pt x="637603" y="25628"/>
                  </a:lnTo>
                  <a:lnTo>
                    <a:pt x="637603" y="48958"/>
                  </a:lnTo>
                  <a:lnTo>
                    <a:pt x="601027" y="48958"/>
                  </a:lnTo>
                  <a:lnTo>
                    <a:pt x="602170" y="41744"/>
                  </a:lnTo>
                  <a:lnTo>
                    <a:pt x="605599" y="34772"/>
                  </a:lnTo>
                  <a:lnTo>
                    <a:pt x="611314" y="29514"/>
                  </a:lnTo>
                  <a:lnTo>
                    <a:pt x="619315" y="27432"/>
                  </a:lnTo>
                  <a:lnTo>
                    <a:pt x="628599" y="29514"/>
                  </a:lnTo>
                  <a:lnTo>
                    <a:pt x="634174" y="34772"/>
                  </a:lnTo>
                  <a:lnTo>
                    <a:pt x="636879" y="41744"/>
                  </a:lnTo>
                  <a:lnTo>
                    <a:pt x="637603" y="48958"/>
                  </a:lnTo>
                  <a:lnTo>
                    <a:pt x="637603" y="25628"/>
                  </a:lnTo>
                  <a:lnTo>
                    <a:pt x="633996" y="21844"/>
                  </a:lnTo>
                  <a:lnTo>
                    <a:pt x="619315" y="18288"/>
                  </a:lnTo>
                  <a:lnTo>
                    <a:pt x="606831" y="21437"/>
                  </a:lnTo>
                  <a:lnTo>
                    <a:pt x="597217" y="29743"/>
                  </a:lnTo>
                  <a:lnTo>
                    <a:pt x="591019" y="41516"/>
                  </a:lnTo>
                  <a:lnTo>
                    <a:pt x="588835" y="55054"/>
                  </a:lnTo>
                  <a:lnTo>
                    <a:pt x="591070" y="69303"/>
                  </a:lnTo>
                  <a:lnTo>
                    <a:pt x="597598" y="79819"/>
                  </a:lnTo>
                  <a:lnTo>
                    <a:pt x="601027" y="81953"/>
                  </a:lnTo>
                  <a:lnTo>
                    <a:pt x="608114" y="86347"/>
                  </a:lnTo>
                  <a:lnTo>
                    <a:pt x="622363" y="88582"/>
                  </a:lnTo>
                  <a:lnTo>
                    <a:pt x="640842" y="88582"/>
                  </a:lnTo>
                  <a:lnTo>
                    <a:pt x="643890" y="85534"/>
                  </a:lnTo>
                  <a:lnTo>
                    <a:pt x="643890" y="76390"/>
                  </a:lnTo>
                  <a:lnTo>
                    <a:pt x="637603" y="79438"/>
                  </a:lnTo>
                  <a:lnTo>
                    <a:pt x="622363" y="79438"/>
                  </a:lnTo>
                  <a:lnTo>
                    <a:pt x="613879" y="78257"/>
                  </a:lnTo>
                  <a:lnTo>
                    <a:pt x="607123" y="74485"/>
                  </a:lnTo>
                  <a:lnTo>
                    <a:pt x="602640" y="67868"/>
                  </a:lnTo>
                  <a:lnTo>
                    <a:pt x="601027" y="58102"/>
                  </a:lnTo>
                  <a:lnTo>
                    <a:pt x="637603" y="58102"/>
                  </a:lnTo>
                  <a:lnTo>
                    <a:pt x="646938" y="58102"/>
                  </a:lnTo>
                  <a:lnTo>
                    <a:pt x="646938" y="52006"/>
                  </a:lnTo>
                  <a:close/>
                </a:path>
                <a:path w="802640" h="116204">
                  <a:moveTo>
                    <a:pt x="720090" y="48958"/>
                  </a:moveTo>
                  <a:lnTo>
                    <a:pt x="718032" y="33807"/>
                  </a:lnTo>
                  <a:lnTo>
                    <a:pt x="712851" y="24409"/>
                  </a:lnTo>
                  <a:lnTo>
                    <a:pt x="705942" y="19634"/>
                  </a:lnTo>
                  <a:lnTo>
                    <a:pt x="698754" y="18288"/>
                  </a:lnTo>
                  <a:lnTo>
                    <a:pt x="690219" y="19342"/>
                  </a:lnTo>
                  <a:lnTo>
                    <a:pt x="683133" y="22098"/>
                  </a:lnTo>
                  <a:lnTo>
                    <a:pt x="677748" y="26009"/>
                  </a:lnTo>
                  <a:lnTo>
                    <a:pt x="674370" y="30480"/>
                  </a:lnTo>
                  <a:lnTo>
                    <a:pt x="674370" y="21336"/>
                  </a:lnTo>
                  <a:lnTo>
                    <a:pt x="662178" y="21336"/>
                  </a:lnTo>
                  <a:lnTo>
                    <a:pt x="662178" y="88582"/>
                  </a:lnTo>
                  <a:lnTo>
                    <a:pt x="677418" y="88582"/>
                  </a:lnTo>
                  <a:lnTo>
                    <a:pt x="677418" y="33528"/>
                  </a:lnTo>
                  <a:lnTo>
                    <a:pt x="686562" y="30480"/>
                  </a:lnTo>
                  <a:lnTo>
                    <a:pt x="704850" y="30480"/>
                  </a:lnTo>
                  <a:lnTo>
                    <a:pt x="707898" y="39814"/>
                  </a:lnTo>
                  <a:lnTo>
                    <a:pt x="707898" y="88582"/>
                  </a:lnTo>
                  <a:lnTo>
                    <a:pt x="720090" y="88582"/>
                  </a:lnTo>
                  <a:lnTo>
                    <a:pt x="720090" y="48958"/>
                  </a:lnTo>
                  <a:close/>
                </a:path>
                <a:path w="802640" h="116204">
                  <a:moveTo>
                    <a:pt x="774954" y="21336"/>
                  </a:moveTo>
                  <a:lnTo>
                    <a:pt x="756666" y="21336"/>
                  </a:lnTo>
                  <a:lnTo>
                    <a:pt x="756666" y="0"/>
                  </a:lnTo>
                  <a:lnTo>
                    <a:pt x="744474" y="3048"/>
                  </a:lnTo>
                  <a:lnTo>
                    <a:pt x="744474" y="21336"/>
                  </a:lnTo>
                  <a:lnTo>
                    <a:pt x="732282" y="21336"/>
                  </a:lnTo>
                  <a:lnTo>
                    <a:pt x="732282" y="30480"/>
                  </a:lnTo>
                  <a:lnTo>
                    <a:pt x="744474" y="30480"/>
                  </a:lnTo>
                  <a:lnTo>
                    <a:pt x="744474" y="79438"/>
                  </a:lnTo>
                  <a:lnTo>
                    <a:pt x="747522" y="85534"/>
                  </a:lnTo>
                  <a:lnTo>
                    <a:pt x="750570" y="88582"/>
                  </a:lnTo>
                  <a:lnTo>
                    <a:pt x="771906" y="88582"/>
                  </a:lnTo>
                  <a:lnTo>
                    <a:pt x="771906" y="79438"/>
                  </a:lnTo>
                  <a:lnTo>
                    <a:pt x="759714" y="79438"/>
                  </a:lnTo>
                  <a:lnTo>
                    <a:pt x="756666" y="76390"/>
                  </a:lnTo>
                  <a:lnTo>
                    <a:pt x="756666" y="30480"/>
                  </a:lnTo>
                  <a:lnTo>
                    <a:pt x="774954" y="30480"/>
                  </a:lnTo>
                  <a:lnTo>
                    <a:pt x="774954" y="21336"/>
                  </a:lnTo>
                  <a:close/>
                </a:path>
                <a:path w="802640" h="116204">
                  <a:moveTo>
                    <a:pt x="802386" y="70294"/>
                  </a:moveTo>
                  <a:lnTo>
                    <a:pt x="787146" y="73342"/>
                  </a:lnTo>
                  <a:lnTo>
                    <a:pt x="786142" y="81153"/>
                  </a:lnTo>
                  <a:lnTo>
                    <a:pt x="783717" y="90106"/>
                  </a:lnTo>
                  <a:lnTo>
                    <a:pt x="780707" y="99060"/>
                  </a:lnTo>
                  <a:lnTo>
                    <a:pt x="778002" y="106870"/>
                  </a:lnTo>
                  <a:lnTo>
                    <a:pt x="787146" y="103822"/>
                  </a:lnTo>
                  <a:lnTo>
                    <a:pt x="791667" y="97726"/>
                  </a:lnTo>
                  <a:lnTo>
                    <a:pt x="795909" y="89344"/>
                  </a:lnTo>
                  <a:lnTo>
                    <a:pt x="799566" y="79819"/>
                  </a:lnTo>
                  <a:lnTo>
                    <a:pt x="802386" y="70294"/>
                  </a:lnTo>
                  <a:close/>
                </a:path>
              </a:pathLst>
            </a:custGeom>
            <a:solidFill>
              <a:srgbClr val="1A15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9479280" y="5428488"/>
              <a:ext cx="142303" cy="100584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9665208" y="5428488"/>
              <a:ext cx="236982" cy="127444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9923526" y="5458206"/>
              <a:ext cx="186308" cy="70294"/>
            </a:xfrm>
            <a:prstGeom prst="rect">
              <a:avLst/>
            </a:prstGeom>
          </p:spPr>
        </p:pic>
      </p:grpSp>
      <p:pic>
        <p:nvPicPr>
          <p:cNvPr id="114" name="object 114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6238336" y="5079756"/>
            <a:ext cx="5681443" cy="119021"/>
          </a:xfrm>
          <a:prstGeom prst="rect">
            <a:avLst/>
          </a:prstGeom>
        </p:spPr>
      </p:pic>
      <p:grpSp>
        <p:nvGrpSpPr>
          <p:cNvPr id="109" name="object 115"/>
          <p:cNvGrpSpPr/>
          <p:nvPr/>
        </p:nvGrpSpPr>
        <p:grpSpPr>
          <a:xfrm>
            <a:off x="5198831" y="460"/>
            <a:ext cx="2804739" cy="1655479"/>
            <a:chOff x="4559808" y="507"/>
            <a:chExt cx="2459990" cy="1825625"/>
          </a:xfrm>
        </p:grpSpPr>
        <p:pic>
          <p:nvPicPr>
            <p:cNvPr id="116" name="object 11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062472" y="1015"/>
              <a:ext cx="947927" cy="431800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5818632" y="3555"/>
              <a:ext cx="371855" cy="217169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337048" y="1015"/>
              <a:ext cx="624839" cy="767079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977128" y="298957"/>
              <a:ext cx="188975" cy="222250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632704" y="507"/>
              <a:ext cx="365760" cy="337820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5867400" y="409448"/>
              <a:ext cx="198119" cy="248920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404104" y="507"/>
              <a:ext cx="512064" cy="502919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126480" y="716788"/>
              <a:ext cx="728472" cy="76454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742432" y="772413"/>
              <a:ext cx="237743" cy="318770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5870448" y="661416"/>
              <a:ext cx="179832" cy="213359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166104" y="262635"/>
              <a:ext cx="283464" cy="276859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6074664" y="418845"/>
              <a:ext cx="182880" cy="21209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961888" y="525017"/>
              <a:ext cx="204215" cy="240029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6217920" y="826769"/>
              <a:ext cx="457199" cy="529590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925312" y="476502"/>
              <a:ext cx="432815" cy="508000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5708904" y="1107185"/>
              <a:ext cx="414527" cy="285749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891784" y="985519"/>
              <a:ext cx="326136" cy="386079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6544056" y="275082"/>
              <a:ext cx="475487" cy="438150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6449568" y="232410"/>
              <a:ext cx="338328" cy="316229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6455664" y="551941"/>
              <a:ext cx="228600" cy="267970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358128" y="436880"/>
              <a:ext cx="185927" cy="218440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983224" y="543559"/>
              <a:ext cx="609600" cy="721360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800344" y="505967"/>
              <a:ext cx="67055" cy="124968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001512" y="1015"/>
              <a:ext cx="289560" cy="294640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919216" y="222503"/>
              <a:ext cx="143256" cy="182879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5830824" y="341376"/>
              <a:ext cx="146303" cy="207263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5105400" y="951230"/>
              <a:ext cx="234696" cy="405129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4892040" y="140970"/>
              <a:ext cx="448056" cy="957580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754880" y="1329182"/>
              <a:ext cx="582167" cy="496570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4559808" y="1198371"/>
              <a:ext cx="216407" cy="259079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4986528" y="1158240"/>
              <a:ext cx="353568" cy="381000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4803648" y="994662"/>
              <a:ext cx="225551" cy="187960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4821936" y="1241044"/>
              <a:ext cx="518160" cy="520699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4666488" y="1097533"/>
              <a:ext cx="146303" cy="195580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4812792" y="1097533"/>
              <a:ext cx="103631" cy="167639"/>
            </a:xfrm>
            <a:prstGeom prst="rect">
              <a:avLst/>
            </a:prstGeom>
          </p:spPr>
        </p:pic>
      </p:grpSp>
      <p:grpSp>
        <p:nvGrpSpPr>
          <p:cNvPr id="115" name="object 151"/>
          <p:cNvGrpSpPr/>
          <p:nvPr/>
        </p:nvGrpSpPr>
        <p:grpSpPr>
          <a:xfrm>
            <a:off x="4389119" y="277083"/>
            <a:ext cx="868789" cy="659888"/>
            <a:chOff x="3849623" y="305561"/>
            <a:chExt cx="762000" cy="727710"/>
          </a:xfrm>
        </p:grpSpPr>
        <p:pic>
          <p:nvPicPr>
            <p:cNvPr id="152" name="object 152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3849623" y="305561"/>
              <a:ext cx="560831" cy="727709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4410455" y="305561"/>
              <a:ext cx="201167" cy="259079"/>
            </a:xfrm>
            <a:prstGeom prst="rect">
              <a:avLst/>
            </a:prstGeom>
          </p:spPr>
        </p:pic>
      </p:grpSp>
      <p:pic>
        <p:nvPicPr>
          <p:cNvPr id="154" name="object 154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4830465" y="1067108"/>
            <a:ext cx="364890" cy="215355"/>
          </a:xfrm>
          <a:prstGeom prst="rect">
            <a:avLst/>
          </a:prstGeom>
        </p:spPr>
      </p:pic>
      <p:pic>
        <p:nvPicPr>
          <p:cNvPr id="155" name="object 155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5455992" y="644226"/>
            <a:ext cx="319713" cy="256814"/>
          </a:xfrm>
          <a:prstGeom prst="rect">
            <a:avLst/>
          </a:prstGeom>
        </p:spPr>
      </p:pic>
      <p:grpSp>
        <p:nvGrpSpPr>
          <p:cNvPr id="151" name="object 156"/>
          <p:cNvGrpSpPr/>
          <p:nvPr/>
        </p:nvGrpSpPr>
        <p:grpSpPr>
          <a:xfrm>
            <a:off x="4489898" y="130596"/>
            <a:ext cx="1598571" cy="1185035"/>
            <a:chOff x="3938015" y="144018"/>
            <a:chExt cx="1402080" cy="1306830"/>
          </a:xfrm>
        </p:grpSpPr>
        <p:pic>
          <p:nvPicPr>
            <p:cNvPr id="157" name="object 157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4453127" y="1109471"/>
              <a:ext cx="210312" cy="182879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4696967" y="902208"/>
              <a:ext cx="210312" cy="182880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4559807" y="994664"/>
              <a:ext cx="240791" cy="203200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4343399" y="802638"/>
              <a:ext cx="509015" cy="431800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3968495" y="488442"/>
              <a:ext cx="536448" cy="453390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3938015" y="1036828"/>
              <a:ext cx="286511" cy="414020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3959351" y="942086"/>
              <a:ext cx="381000" cy="328930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4614671" y="144018"/>
              <a:ext cx="438912" cy="468629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4779263" y="372363"/>
              <a:ext cx="316992" cy="337820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4507991" y="475488"/>
              <a:ext cx="268224" cy="228600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4672583" y="616204"/>
              <a:ext cx="216408" cy="185420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4066031" y="564387"/>
              <a:ext cx="716279" cy="612140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5032247" y="857250"/>
              <a:ext cx="307848" cy="300989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4696967" y="1292351"/>
              <a:ext cx="121920" cy="70103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4919471" y="1098295"/>
              <a:ext cx="185927" cy="142239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4779263" y="1182878"/>
              <a:ext cx="204216" cy="146050"/>
            </a:xfrm>
            <a:prstGeom prst="rect">
              <a:avLst/>
            </a:prstGeom>
          </p:spPr>
        </p:pic>
      </p:grpSp>
      <p:grpSp>
        <p:nvGrpSpPr>
          <p:cNvPr id="156" name="object 173"/>
          <p:cNvGrpSpPr/>
          <p:nvPr/>
        </p:nvGrpSpPr>
        <p:grpSpPr>
          <a:xfrm>
            <a:off x="10484541" y="2415673"/>
            <a:ext cx="1702826" cy="1531678"/>
            <a:chOff x="9195816" y="2663951"/>
            <a:chExt cx="1493520" cy="1689100"/>
          </a:xfrm>
        </p:grpSpPr>
        <p:pic>
          <p:nvPicPr>
            <p:cNvPr id="174" name="object 174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0454640" y="3478021"/>
              <a:ext cx="231648" cy="405129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0241280" y="2856991"/>
              <a:ext cx="219455" cy="764539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0460736" y="2663951"/>
              <a:ext cx="228600" cy="894079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9906000" y="3727703"/>
              <a:ext cx="780288" cy="624839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10335768" y="3686301"/>
              <a:ext cx="350520" cy="379729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10152888" y="3518407"/>
              <a:ext cx="222503" cy="187960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0168128" y="3764279"/>
              <a:ext cx="512063" cy="518159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0015728" y="3618229"/>
              <a:ext cx="249936" cy="198120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9195816" y="2828543"/>
              <a:ext cx="762000" cy="731520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9582912" y="3707383"/>
              <a:ext cx="323088" cy="233679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0134600" y="3237991"/>
              <a:ext cx="280416" cy="279400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9799320" y="3637025"/>
              <a:ext cx="213359" cy="179070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0046208" y="3429761"/>
              <a:ext cx="210312" cy="179070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9906000" y="3517645"/>
              <a:ext cx="243840" cy="207010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9689592" y="3326383"/>
              <a:ext cx="502920" cy="431800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9314688" y="3023615"/>
              <a:ext cx="536448" cy="441960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9284208" y="3569461"/>
              <a:ext cx="292608" cy="405129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9302496" y="3469639"/>
              <a:ext cx="387096" cy="325120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9960864" y="2664458"/>
              <a:ext cx="445007" cy="474979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0125456" y="2899155"/>
              <a:ext cx="316992" cy="337820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9854184" y="2999739"/>
              <a:ext cx="268224" cy="231139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0018776" y="3139947"/>
              <a:ext cx="219455" cy="185420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9409176" y="3091179"/>
              <a:ext cx="722376" cy="612139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0046208" y="3819143"/>
              <a:ext cx="118872" cy="67055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10268712" y="3622039"/>
              <a:ext cx="185928" cy="142239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10122408" y="3707129"/>
              <a:ext cx="207264" cy="148589"/>
            </a:xfrm>
            <a:prstGeom prst="rect">
              <a:avLst/>
            </a:prstGeom>
          </p:spPr>
        </p:pic>
      </p:grpSp>
      <p:grpSp>
        <p:nvGrpSpPr>
          <p:cNvPr id="173" name="object 200"/>
          <p:cNvGrpSpPr/>
          <p:nvPr/>
        </p:nvGrpSpPr>
        <p:grpSpPr>
          <a:xfrm>
            <a:off x="9980644" y="5179604"/>
            <a:ext cx="1939569" cy="1672176"/>
            <a:chOff x="8753856" y="5711952"/>
            <a:chExt cx="1701164" cy="1844039"/>
          </a:xfrm>
        </p:grpSpPr>
        <p:pic>
          <p:nvPicPr>
            <p:cNvPr id="201" name="object 201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8875776" y="6733032"/>
              <a:ext cx="990600" cy="822960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9811512" y="5953252"/>
              <a:ext cx="76199" cy="1206500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9531096" y="5711952"/>
              <a:ext cx="280415" cy="1422400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9887712" y="6029452"/>
              <a:ext cx="344423" cy="1130300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10232136" y="6372352"/>
              <a:ext cx="222503" cy="444500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9506712" y="5789676"/>
              <a:ext cx="39623" cy="1638300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9430512" y="5802376"/>
              <a:ext cx="76199" cy="1600200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9278112" y="5878576"/>
              <a:ext cx="152399" cy="1447800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9546336" y="5802376"/>
              <a:ext cx="338327" cy="1625600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9851136" y="6094476"/>
              <a:ext cx="188975" cy="1016000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9089136" y="6043676"/>
              <a:ext cx="188975" cy="1117600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9012936" y="6234176"/>
              <a:ext cx="76199" cy="723900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0040112" y="6272276"/>
              <a:ext cx="152399" cy="635000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8820912" y="6310376"/>
              <a:ext cx="192023" cy="558800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0192512" y="6411976"/>
              <a:ext cx="167639" cy="342900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8753856" y="6513576"/>
              <a:ext cx="67055" cy="152400"/>
            </a:xfrm>
            <a:prstGeom prst="rect">
              <a:avLst/>
            </a:prstGeom>
          </p:spPr>
        </p:pic>
      </p:grpSp>
      <p:grpSp>
        <p:nvGrpSpPr>
          <p:cNvPr id="200" name="object 217"/>
          <p:cNvGrpSpPr/>
          <p:nvPr/>
        </p:nvGrpSpPr>
        <p:grpSpPr>
          <a:xfrm>
            <a:off x="6088471" y="5276802"/>
            <a:ext cx="4278060" cy="1575440"/>
            <a:chOff x="5340096" y="5819140"/>
            <a:chExt cx="3752215" cy="1737360"/>
          </a:xfrm>
        </p:grpSpPr>
        <p:sp>
          <p:nvSpPr>
            <p:cNvPr id="218" name="object 218"/>
            <p:cNvSpPr/>
            <p:nvPr/>
          </p:nvSpPr>
          <p:spPr>
            <a:xfrm>
              <a:off x="5773674" y="5849112"/>
              <a:ext cx="765810" cy="561975"/>
            </a:xfrm>
            <a:custGeom>
              <a:avLst/>
              <a:gdLst/>
              <a:ahLst/>
              <a:cxnLst/>
              <a:rect l="l" t="t" r="r" b="b"/>
              <a:pathLst>
                <a:path w="765809" h="561975">
                  <a:moveTo>
                    <a:pt x="765809" y="561593"/>
                  </a:moveTo>
                  <a:lnTo>
                    <a:pt x="54863" y="0"/>
                  </a:lnTo>
                  <a:lnTo>
                    <a:pt x="0" y="109727"/>
                  </a:lnTo>
                  <a:lnTo>
                    <a:pt x="765809" y="561593"/>
                  </a:lnTo>
                  <a:close/>
                </a:path>
              </a:pathLst>
            </a:custGeom>
            <a:solidFill>
              <a:srgbClr val="888B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5581269" y="5958840"/>
              <a:ext cx="976630" cy="922019"/>
            </a:xfrm>
            <a:custGeom>
              <a:avLst/>
              <a:gdLst/>
              <a:ahLst/>
              <a:cxnLst/>
              <a:rect l="l" t="t" r="r" b="b"/>
              <a:pathLst>
                <a:path w="976629" h="922020">
                  <a:moveTo>
                    <a:pt x="976502" y="467105"/>
                  </a:moveTo>
                  <a:lnTo>
                    <a:pt x="958214" y="451865"/>
                  </a:lnTo>
                  <a:lnTo>
                    <a:pt x="192404" y="0"/>
                  </a:lnTo>
                  <a:lnTo>
                    <a:pt x="0" y="387858"/>
                  </a:lnTo>
                  <a:lnTo>
                    <a:pt x="531113" y="922019"/>
                  </a:lnTo>
                  <a:lnTo>
                    <a:pt x="976502" y="467105"/>
                  </a:lnTo>
                  <a:close/>
                </a:path>
              </a:pathLst>
            </a:custGeom>
            <a:solidFill>
              <a:srgbClr val="003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0" name="object 220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5340096" y="5819140"/>
              <a:ext cx="484632" cy="1737359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5824728" y="6111240"/>
              <a:ext cx="170687" cy="1445259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5995416" y="6212840"/>
              <a:ext cx="94487" cy="1343659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6089904" y="6263640"/>
              <a:ext cx="97535" cy="1292859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6187440" y="6327140"/>
              <a:ext cx="283463" cy="1229359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6470904" y="6479540"/>
              <a:ext cx="73151" cy="1076959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6544056" y="6454140"/>
              <a:ext cx="112775" cy="1102359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6656832" y="6377940"/>
              <a:ext cx="262127" cy="1178559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6918960" y="6327140"/>
              <a:ext cx="195071" cy="1229359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7114032" y="6238240"/>
              <a:ext cx="344423" cy="1318259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7458456" y="6174740"/>
              <a:ext cx="225551" cy="1381759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7684008" y="6060440"/>
              <a:ext cx="423671" cy="1496059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8107680" y="6047740"/>
              <a:ext cx="67055" cy="1508759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8174736" y="6022340"/>
              <a:ext cx="82295" cy="1534159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8257032" y="6009640"/>
              <a:ext cx="146303" cy="1546859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8403336" y="6136640"/>
              <a:ext cx="152399" cy="1419859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8555736" y="6441440"/>
              <a:ext cx="76199" cy="1115059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8631936" y="6593840"/>
              <a:ext cx="76199" cy="962659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8708136" y="6746240"/>
              <a:ext cx="152399" cy="810259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8860536" y="7051040"/>
              <a:ext cx="76199" cy="505459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8936736" y="7203440"/>
              <a:ext cx="76199" cy="353059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9012936" y="7355840"/>
              <a:ext cx="79247" cy="200659"/>
            </a:xfrm>
            <a:prstGeom prst="rect">
              <a:avLst/>
            </a:prstGeom>
          </p:spPr>
        </p:pic>
      </p:grpSp>
      <p:sp>
        <p:nvSpPr>
          <p:cNvPr id="242" name="object 242"/>
          <p:cNvSpPr/>
          <p:nvPr/>
        </p:nvSpPr>
        <p:spPr>
          <a:xfrm>
            <a:off x="8979799" y="661616"/>
            <a:ext cx="55747" cy="8637"/>
          </a:xfrm>
          <a:custGeom>
            <a:avLst/>
            <a:gdLst/>
            <a:ahLst/>
            <a:cxnLst/>
            <a:rect l="l" t="t" r="r" b="b"/>
            <a:pathLst>
              <a:path w="48895" h="9525">
                <a:moveTo>
                  <a:pt x="48768" y="9144"/>
                </a:moveTo>
                <a:lnTo>
                  <a:pt x="0" y="0"/>
                </a:lnTo>
                <a:lnTo>
                  <a:pt x="11906" y="571"/>
                </a:lnTo>
                <a:lnTo>
                  <a:pt x="24383" y="2286"/>
                </a:lnTo>
                <a:lnTo>
                  <a:pt x="36861" y="5143"/>
                </a:lnTo>
                <a:lnTo>
                  <a:pt x="48768" y="9144"/>
                </a:lnTo>
                <a:close/>
              </a:path>
            </a:pathLst>
          </a:custGeom>
          <a:solidFill>
            <a:srgbClr val="9993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6854090" y="1381273"/>
            <a:ext cx="783358" cy="127832"/>
          </a:xfrm>
          <a:custGeom>
            <a:avLst/>
            <a:gdLst/>
            <a:ahLst/>
            <a:cxnLst/>
            <a:rect l="l" t="t" r="r" b="b"/>
            <a:pathLst>
              <a:path w="687070" h="140969">
                <a:moveTo>
                  <a:pt x="82296" y="70294"/>
                </a:moveTo>
                <a:lnTo>
                  <a:pt x="72009" y="22644"/>
                </a:lnTo>
                <a:lnTo>
                  <a:pt x="54864" y="6045"/>
                </a:lnTo>
                <a:lnTo>
                  <a:pt x="54864" y="67246"/>
                </a:lnTo>
                <a:lnTo>
                  <a:pt x="53187" y="92062"/>
                </a:lnTo>
                <a:lnTo>
                  <a:pt x="48374" y="108013"/>
                </a:lnTo>
                <a:lnTo>
                  <a:pt x="40716" y="116547"/>
                </a:lnTo>
                <a:lnTo>
                  <a:pt x="30480" y="119062"/>
                </a:lnTo>
                <a:lnTo>
                  <a:pt x="27432" y="119062"/>
                </a:lnTo>
                <a:lnTo>
                  <a:pt x="27432" y="21526"/>
                </a:lnTo>
                <a:lnTo>
                  <a:pt x="33528" y="21526"/>
                </a:lnTo>
                <a:lnTo>
                  <a:pt x="43281" y="24815"/>
                </a:lnTo>
                <a:lnTo>
                  <a:pt x="49911" y="34099"/>
                </a:lnTo>
                <a:lnTo>
                  <a:pt x="53670" y="48539"/>
                </a:lnTo>
                <a:lnTo>
                  <a:pt x="54864" y="67246"/>
                </a:lnTo>
                <a:lnTo>
                  <a:pt x="54864" y="6045"/>
                </a:lnTo>
                <a:lnTo>
                  <a:pt x="50292" y="3810"/>
                </a:lnTo>
                <a:lnTo>
                  <a:pt x="40005" y="1054"/>
                </a:lnTo>
                <a:lnTo>
                  <a:pt x="27432" y="0"/>
                </a:lnTo>
                <a:lnTo>
                  <a:pt x="20142" y="482"/>
                </a:lnTo>
                <a:lnTo>
                  <a:pt x="12560" y="1524"/>
                </a:lnTo>
                <a:lnTo>
                  <a:pt x="5562" y="2578"/>
                </a:lnTo>
                <a:lnTo>
                  <a:pt x="0" y="3048"/>
                </a:lnTo>
                <a:lnTo>
                  <a:pt x="0" y="137350"/>
                </a:lnTo>
                <a:lnTo>
                  <a:pt x="6096" y="140589"/>
                </a:lnTo>
                <a:lnTo>
                  <a:pt x="21336" y="140589"/>
                </a:lnTo>
                <a:lnTo>
                  <a:pt x="27432" y="140144"/>
                </a:lnTo>
                <a:lnTo>
                  <a:pt x="64008" y="128206"/>
                </a:lnTo>
                <a:lnTo>
                  <a:pt x="81140" y="89204"/>
                </a:lnTo>
                <a:lnTo>
                  <a:pt x="82296" y="70294"/>
                </a:lnTo>
                <a:close/>
              </a:path>
              <a:path w="687070" h="140969">
                <a:moveTo>
                  <a:pt x="127063" y="3810"/>
                </a:moveTo>
                <a:lnTo>
                  <a:pt x="99631" y="3810"/>
                </a:lnTo>
                <a:lnTo>
                  <a:pt x="99631" y="140970"/>
                </a:lnTo>
                <a:lnTo>
                  <a:pt x="127063" y="140970"/>
                </a:lnTo>
                <a:lnTo>
                  <a:pt x="127063" y="3810"/>
                </a:lnTo>
                <a:close/>
              </a:path>
              <a:path w="687070" h="140969">
                <a:moveTo>
                  <a:pt x="228790" y="42862"/>
                </a:moveTo>
                <a:lnTo>
                  <a:pt x="209169" y="6438"/>
                </a:lnTo>
                <a:lnTo>
                  <a:pt x="201358" y="3009"/>
                </a:lnTo>
                <a:lnTo>
                  <a:pt x="201358" y="42862"/>
                </a:lnTo>
                <a:lnTo>
                  <a:pt x="200202" y="53111"/>
                </a:lnTo>
                <a:lnTo>
                  <a:pt x="196773" y="60769"/>
                </a:lnTo>
                <a:lnTo>
                  <a:pt x="191071" y="65582"/>
                </a:lnTo>
                <a:lnTo>
                  <a:pt x="183070" y="67246"/>
                </a:lnTo>
                <a:lnTo>
                  <a:pt x="176974" y="67246"/>
                </a:lnTo>
                <a:lnTo>
                  <a:pt x="176974" y="24574"/>
                </a:lnTo>
                <a:lnTo>
                  <a:pt x="180022" y="24574"/>
                </a:lnTo>
                <a:lnTo>
                  <a:pt x="180022" y="21526"/>
                </a:lnTo>
                <a:lnTo>
                  <a:pt x="183070" y="21526"/>
                </a:lnTo>
                <a:lnTo>
                  <a:pt x="191071" y="23583"/>
                </a:lnTo>
                <a:lnTo>
                  <a:pt x="196773" y="28765"/>
                </a:lnTo>
                <a:lnTo>
                  <a:pt x="200202" y="35674"/>
                </a:lnTo>
                <a:lnTo>
                  <a:pt x="201358" y="42862"/>
                </a:lnTo>
                <a:lnTo>
                  <a:pt x="201358" y="3009"/>
                </a:lnTo>
                <a:lnTo>
                  <a:pt x="200596" y="2667"/>
                </a:lnTo>
                <a:lnTo>
                  <a:pt x="190881" y="622"/>
                </a:lnTo>
                <a:lnTo>
                  <a:pt x="180022" y="0"/>
                </a:lnTo>
                <a:lnTo>
                  <a:pt x="171399" y="482"/>
                </a:lnTo>
                <a:lnTo>
                  <a:pt x="163626" y="1524"/>
                </a:lnTo>
                <a:lnTo>
                  <a:pt x="156438" y="2578"/>
                </a:lnTo>
                <a:lnTo>
                  <a:pt x="149542" y="3048"/>
                </a:lnTo>
                <a:lnTo>
                  <a:pt x="149542" y="140589"/>
                </a:lnTo>
                <a:lnTo>
                  <a:pt x="176974" y="140589"/>
                </a:lnTo>
                <a:lnTo>
                  <a:pt x="176974" y="88582"/>
                </a:lnTo>
                <a:lnTo>
                  <a:pt x="183070" y="88582"/>
                </a:lnTo>
                <a:lnTo>
                  <a:pt x="221068" y="69443"/>
                </a:lnTo>
                <a:lnTo>
                  <a:pt x="227736" y="53251"/>
                </a:lnTo>
                <a:lnTo>
                  <a:pt x="228790" y="42862"/>
                </a:lnTo>
                <a:close/>
              </a:path>
              <a:path w="687070" h="140969">
                <a:moveTo>
                  <a:pt x="305371" y="116014"/>
                </a:moveTo>
                <a:lnTo>
                  <a:pt x="271081" y="116014"/>
                </a:lnTo>
                <a:lnTo>
                  <a:pt x="271081" y="3048"/>
                </a:lnTo>
                <a:lnTo>
                  <a:pt x="244411" y="3048"/>
                </a:lnTo>
                <a:lnTo>
                  <a:pt x="244411" y="140589"/>
                </a:lnTo>
                <a:lnTo>
                  <a:pt x="271081" y="140589"/>
                </a:lnTo>
                <a:lnTo>
                  <a:pt x="305371" y="140589"/>
                </a:lnTo>
                <a:lnTo>
                  <a:pt x="305371" y="116014"/>
                </a:lnTo>
                <a:close/>
              </a:path>
              <a:path w="687070" h="140969">
                <a:moveTo>
                  <a:pt x="396621" y="67246"/>
                </a:moveTo>
                <a:lnTo>
                  <a:pt x="394665" y="43891"/>
                </a:lnTo>
                <a:lnTo>
                  <a:pt x="387858" y="22199"/>
                </a:lnTo>
                <a:lnTo>
                  <a:pt x="374751" y="6223"/>
                </a:lnTo>
                <a:lnTo>
                  <a:pt x="369189" y="4559"/>
                </a:lnTo>
                <a:lnTo>
                  <a:pt x="369189" y="70294"/>
                </a:lnTo>
                <a:lnTo>
                  <a:pt x="368515" y="89014"/>
                </a:lnTo>
                <a:lnTo>
                  <a:pt x="366141" y="103441"/>
                </a:lnTo>
                <a:lnTo>
                  <a:pt x="361467" y="112737"/>
                </a:lnTo>
                <a:lnTo>
                  <a:pt x="353949" y="116014"/>
                </a:lnTo>
                <a:lnTo>
                  <a:pt x="345935" y="113157"/>
                </a:lnTo>
                <a:lnTo>
                  <a:pt x="340233" y="104584"/>
                </a:lnTo>
                <a:lnTo>
                  <a:pt x="336804" y="90297"/>
                </a:lnTo>
                <a:lnTo>
                  <a:pt x="335661" y="70294"/>
                </a:lnTo>
                <a:lnTo>
                  <a:pt x="336804" y="50304"/>
                </a:lnTo>
                <a:lnTo>
                  <a:pt x="340233" y="36017"/>
                </a:lnTo>
                <a:lnTo>
                  <a:pt x="345935" y="27444"/>
                </a:lnTo>
                <a:lnTo>
                  <a:pt x="353949" y="24574"/>
                </a:lnTo>
                <a:lnTo>
                  <a:pt x="361467" y="28295"/>
                </a:lnTo>
                <a:lnTo>
                  <a:pt x="366141" y="38290"/>
                </a:lnTo>
                <a:lnTo>
                  <a:pt x="368515" y="52870"/>
                </a:lnTo>
                <a:lnTo>
                  <a:pt x="369189" y="70294"/>
                </a:lnTo>
                <a:lnTo>
                  <a:pt x="369189" y="4559"/>
                </a:lnTo>
                <a:lnTo>
                  <a:pt x="319659" y="21437"/>
                </a:lnTo>
                <a:lnTo>
                  <a:pt x="308229" y="70294"/>
                </a:lnTo>
                <a:lnTo>
                  <a:pt x="310654" y="96710"/>
                </a:lnTo>
                <a:lnTo>
                  <a:pt x="318516" y="119164"/>
                </a:lnTo>
                <a:lnTo>
                  <a:pt x="332651" y="134759"/>
                </a:lnTo>
                <a:lnTo>
                  <a:pt x="335661" y="135572"/>
                </a:lnTo>
                <a:lnTo>
                  <a:pt x="353949" y="140589"/>
                </a:lnTo>
                <a:lnTo>
                  <a:pt x="369189" y="136842"/>
                </a:lnTo>
                <a:lnTo>
                  <a:pt x="370903" y="136423"/>
                </a:lnTo>
                <a:lnTo>
                  <a:pt x="384429" y="123355"/>
                </a:lnTo>
                <a:lnTo>
                  <a:pt x="393382" y="100571"/>
                </a:lnTo>
                <a:lnTo>
                  <a:pt x="396621" y="67246"/>
                </a:lnTo>
                <a:close/>
              </a:path>
              <a:path w="687070" h="140969">
                <a:moveTo>
                  <a:pt x="524814" y="140589"/>
                </a:moveTo>
                <a:lnTo>
                  <a:pt x="515683" y="3048"/>
                </a:lnTo>
                <a:lnTo>
                  <a:pt x="488251" y="3048"/>
                </a:lnTo>
                <a:lnTo>
                  <a:pt x="476059" y="52006"/>
                </a:lnTo>
                <a:lnTo>
                  <a:pt x="473773" y="65201"/>
                </a:lnTo>
                <a:lnTo>
                  <a:pt x="471487" y="77533"/>
                </a:lnTo>
                <a:lnTo>
                  <a:pt x="466915" y="100774"/>
                </a:lnTo>
                <a:lnTo>
                  <a:pt x="460057" y="65201"/>
                </a:lnTo>
                <a:lnTo>
                  <a:pt x="457771" y="52006"/>
                </a:lnTo>
                <a:lnTo>
                  <a:pt x="445579" y="3048"/>
                </a:lnTo>
                <a:lnTo>
                  <a:pt x="418147" y="3048"/>
                </a:lnTo>
                <a:lnTo>
                  <a:pt x="408813" y="140589"/>
                </a:lnTo>
                <a:lnTo>
                  <a:pt x="430339" y="140589"/>
                </a:lnTo>
                <a:lnTo>
                  <a:pt x="433387" y="91630"/>
                </a:lnTo>
                <a:lnTo>
                  <a:pt x="433857" y="80200"/>
                </a:lnTo>
                <a:lnTo>
                  <a:pt x="435952" y="57340"/>
                </a:lnTo>
                <a:lnTo>
                  <a:pt x="436435" y="45910"/>
                </a:lnTo>
                <a:lnTo>
                  <a:pt x="441007" y="68389"/>
                </a:lnTo>
                <a:lnTo>
                  <a:pt x="443293" y="78917"/>
                </a:lnTo>
                <a:lnTo>
                  <a:pt x="445579" y="88582"/>
                </a:lnTo>
                <a:lnTo>
                  <a:pt x="457771" y="137350"/>
                </a:lnTo>
                <a:lnTo>
                  <a:pt x="476059" y="137350"/>
                </a:lnTo>
                <a:lnTo>
                  <a:pt x="488251" y="88582"/>
                </a:lnTo>
                <a:lnTo>
                  <a:pt x="489204" y="78917"/>
                </a:lnTo>
                <a:lnTo>
                  <a:pt x="491286" y="68389"/>
                </a:lnTo>
                <a:lnTo>
                  <a:pt x="493382" y="57302"/>
                </a:lnTo>
                <a:lnTo>
                  <a:pt x="494347" y="45910"/>
                </a:lnTo>
                <a:lnTo>
                  <a:pt x="497395" y="45910"/>
                </a:lnTo>
                <a:lnTo>
                  <a:pt x="497395" y="91630"/>
                </a:lnTo>
                <a:lnTo>
                  <a:pt x="500443" y="140589"/>
                </a:lnTo>
                <a:lnTo>
                  <a:pt x="524814" y="140589"/>
                </a:lnTo>
                <a:close/>
              </a:path>
              <a:path w="687070" h="140969">
                <a:moveTo>
                  <a:pt x="604253" y="3048"/>
                </a:moveTo>
                <a:lnTo>
                  <a:pt x="543115" y="3048"/>
                </a:lnTo>
                <a:lnTo>
                  <a:pt x="543115" y="140589"/>
                </a:lnTo>
                <a:lnTo>
                  <a:pt x="604253" y="140589"/>
                </a:lnTo>
                <a:lnTo>
                  <a:pt x="604253" y="116014"/>
                </a:lnTo>
                <a:lnTo>
                  <a:pt x="570547" y="116014"/>
                </a:lnTo>
                <a:lnTo>
                  <a:pt x="570547" y="79438"/>
                </a:lnTo>
                <a:lnTo>
                  <a:pt x="601218" y="79438"/>
                </a:lnTo>
                <a:lnTo>
                  <a:pt x="601218" y="58102"/>
                </a:lnTo>
                <a:lnTo>
                  <a:pt x="570547" y="58102"/>
                </a:lnTo>
                <a:lnTo>
                  <a:pt x="570547" y="24574"/>
                </a:lnTo>
                <a:lnTo>
                  <a:pt x="604253" y="24574"/>
                </a:lnTo>
                <a:lnTo>
                  <a:pt x="604253" y="3048"/>
                </a:lnTo>
                <a:close/>
              </a:path>
              <a:path w="687070" h="140969">
                <a:moveTo>
                  <a:pt x="686562" y="97726"/>
                </a:moveTo>
                <a:lnTo>
                  <a:pt x="662178" y="58102"/>
                </a:lnTo>
                <a:lnTo>
                  <a:pt x="652881" y="53492"/>
                </a:lnTo>
                <a:lnTo>
                  <a:pt x="647306" y="48577"/>
                </a:lnTo>
                <a:lnTo>
                  <a:pt x="644601" y="43103"/>
                </a:lnTo>
                <a:lnTo>
                  <a:pt x="643877" y="36766"/>
                </a:lnTo>
                <a:lnTo>
                  <a:pt x="643877" y="30670"/>
                </a:lnTo>
                <a:lnTo>
                  <a:pt x="649986" y="24574"/>
                </a:lnTo>
                <a:lnTo>
                  <a:pt x="668274" y="24574"/>
                </a:lnTo>
                <a:lnTo>
                  <a:pt x="674370" y="27622"/>
                </a:lnTo>
                <a:lnTo>
                  <a:pt x="677418" y="27622"/>
                </a:lnTo>
                <a:lnTo>
                  <a:pt x="683514" y="6096"/>
                </a:lnTo>
                <a:lnTo>
                  <a:pt x="671322" y="0"/>
                </a:lnTo>
                <a:lnTo>
                  <a:pt x="662178" y="0"/>
                </a:lnTo>
                <a:lnTo>
                  <a:pt x="642645" y="3225"/>
                </a:lnTo>
                <a:lnTo>
                  <a:pt x="629399" y="11912"/>
                </a:lnTo>
                <a:lnTo>
                  <a:pt x="621880" y="24599"/>
                </a:lnTo>
                <a:lnTo>
                  <a:pt x="619506" y="39814"/>
                </a:lnTo>
                <a:lnTo>
                  <a:pt x="620737" y="49441"/>
                </a:lnTo>
                <a:lnTo>
                  <a:pt x="624840" y="59626"/>
                </a:lnTo>
                <a:lnTo>
                  <a:pt x="632358" y="69824"/>
                </a:lnTo>
                <a:lnTo>
                  <a:pt x="643877" y="79438"/>
                </a:lnTo>
                <a:lnTo>
                  <a:pt x="651891" y="84061"/>
                </a:lnTo>
                <a:lnTo>
                  <a:pt x="657606" y="88963"/>
                </a:lnTo>
                <a:lnTo>
                  <a:pt x="661035" y="94449"/>
                </a:lnTo>
                <a:lnTo>
                  <a:pt x="662178" y="100774"/>
                </a:lnTo>
                <a:lnTo>
                  <a:pt x="662178" y="109918"/>
                </a:lnTo>
                <a:lnTo>
                  <a:pt x="656082" y="116014"/>
                </a:lnTo>
                <a:lnTo>
                  <a:pt x="625602" y="116014"/>
                </a:lnTo>
                <a:lnTo>
                  <a:pt x="619506" y="112966"/>
                </a:lnTo>
                <a:lnTo>
                  <a:pt x="616458" y="134302"/>
                </a:lnTo>
                <a:lnTo>
                  <a:pt x="620306" y="136575"/>
                </a:lnTo>
                <a:lnTo>
                  <a:pt x="626732" y="138595"/>
                </a:lnTo>
                <a:lnTo>
                  <a:pt x="634885" y="140042"/>
                </a:lnTo>
                <a:lnTo>
                  <a:pt x="643877" y="140589"/>
                </a:lnTo>
                <a:lnTo>
                  <a:pt x="660831" y="137756"/>
                </a:lnTo>
                <a:lnTo>
                  <a:pt x="674357" y="129451"/>
                </a:lnTo>
                <a:lnTo>
                  <a:pt x="683323" y="116001"/>
                </a:lnTo>
                <a:lnTo>
                  <a:pt x="686562" y="97726"/>
                </a:lnTo>
                <a:close/>
              </a:path>
            </a:pathLst>
          </a:custGeom>
          <a:solidFill>
            <a:srgbClr val="07202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7" name="object 244"/>
          <p:cNvGrpSpPr/>
          <p:nvPr/>
        </p:nvGrpSpPr>
        <p:grpSpPr>
          <a:xfrm>
            <a:off x="6853004" y="1564038"/>
            <a:ext cx="805077" cy="143955"/>
            <a:chOff x="6010655" y="1724786"/>
            <a:chExt cx="706120" cy="158750"/>
          </a:xfrm>
        </p:grpSpPr>
        <p:sp>
          <p:nvSpPr>
            <p:cNvPr id="245" name="object 245"/>
            <p:cNvSpPr/>
            <p:nvPr/>
          </p:nvSpPr>
          <p:spPr>
            <a:xfrm>
              <a:off x="6010655" y="1725167"/>
              <a:ext cx="18415" cy="121920"/>
            </a:xfrm>
            <a:custGeom>
              <a:avLst/>
              <a:gdLst/>
              <a:ahLst/>
              <a:cxnLst/>
              <a:rect l="l" t="t" r="r" b="b"/>
              <a:pathLst>
                <a:path w="18414" h="121919">
                  <a:moveTo>
                    <a:pt x="18287" y="121919"/>
                  </a:moveTo>
                  <a:lnTo>
                    <a:pt x="18287" y="0"/>
                  </a:lnTo>
                  <a:lnTo>
                    <a:pt x="0" y="0"/>
                  </a:lnTo>
                  <a:lnTo>
                    <a:pt x="0" y="121919"/>
                  </a:lnTo>
                  <a:lnTo>
                    <a:pt x="18287" y="121919"/>
                  </a:lnTo>
                  <a:close/>
                </a:path>
              </a:pathLst>
            </a:custGeom>
            <a:solidFill>
              <a:srgbClr val="0720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6" name="object 246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6057328" y="1724786"/>
              <a:ext cx="360045" cy="158686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6441947" y="1727834"/>
              <a:ext cx="204406" cy="122110"/>
            </a:xfrm>
            <a:prstGeom prst="rect">
              <a:avLst/>
            </a:prstGeom>
          </p:spPr>
        </p:pic>
        <p:sp>
          <p:nvSpPr>
            <p:cNvPr id="248" name="object 248"/>
            <p:cNvSpPr/>
            <p:nvPr/>
          </p:nvSpPr>
          <p:spPr>
            <a:xfrm>
              <a:off x="6670738" y="1758314"/>
              <a:ext cx="45720" cy="88900"/>
            </a:xfrm>
            <a:custGeom>
              <a:avLst/>
              <a:gdLst/>
              <a:ahLst/>
              <a:cxnLst/>
              <a:rect l="l" t="t" r="r" b="b"/>
              <a:pathLst>
                <a:path w="45720" h="88900">
                  <a:moveTo>
                    <a:pt x="45720" y="15240"/>
                  </a:moveTo>
                  <a:lnTo>
                    <a:pt x="45720" y="0"/>
                  </a:lnTo>
                  <a:lnTo>
                    <a:pt x="39624" y="0"/>
                  </a:lnTo>
                  <a:lnTo>
                    <a:pt x="32813" y="1571"/>
                  </a:lnTo>
                  <a:lnTo>
                    <a:pt x="26289" y="5715"/>
                  </a:lnTo>
                  <a:lnTo>
                    <a:pt x="20335" y="11572"/>
                  </a:lnTo>
                  <a:lnTo>
                    <a:pt x="15240" y="18288"/>
                  </a:lnTo>
                  <a:lnTo>
                    <a:pt x="15240" y="3048"/>
                  </a:lnTo>
                  <a:lnTo>
                    <a:pt x="0" y="3048"/>
                  </a:lnTo>
                  <a:lnTo>
                    <a:pt x="1762" y="8194"/>
                  </a:lnTo>
                  <a:lnTo>
                    <a:pt x="2667" y="14501"/>
                  </a:lnTo>
                  <a:lnTo>
                    <a:pt x="3000" y="21987"/>
                  </a:lnTo>
                  <a:lnTo>
                    <a:pt x="3048" y="88582"/>
                  </a:lnTo>
                  <a:lnTo>
                    <a:pt x="18288" y="88582"/>
                  </a:lnTo>
                  <a:lnTo>
                    <a:pt x="18288" y="36766"/>
                  </a:lnTo>
                  <a:lnTo>
                    <a:pt x="21193" y="28179"/>
                  </a:lnTo>
                  <a:lnTo>
                    <a:pt x="25526" y="21359"/>
                  </a:lnTo>
                  <a:lnTo>
                    <a:pt x="31575" y="16862"/>
                  </a:lnTo>
                  <a:lnTo>
                    <a:pt x="39624" y="15240"/>
                  </a:lnTo>
                  <a:lnTo>
                    <a:pt x="45720" y="15240"/>
                  </a:lnTo>
                  <a:close/>
                </a:path>
              </a:pathLst>
            </a:custGeom>
            <a:solidFill>
              <a:srgbClr val="0720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9" name="object 249"/>
          <p:cNvPicPr/>
          <p:nvPr/>
        </p:nvPicPr>
        <p:blipFill>
          <a:blip r:embed="rId196" cstate="print"/>
          <a:stretch>
            <a:fillRect/>
          </a:stretch>
        </p:blipFill>
        <p:spPr>
          <a:xfrm>
            <a:off x="7710500" y="1561274"/>
            <a:ext cx="1815550" cy="146661"/>
          </a:xfrm>
          <a:prstGeom prst="rect">
            <a:avLst/>
          </a:prstGeom>
        </p:spPr>
      </p:pic>
      <p:pic>
        <p:nvPicPr>
          <p:cNvPr id="250" name="object 250"/>
          <p:cNvPicPr/>
          <p:nvPr/>
        </p:nvPicPr>
        <p:blipFill>
          <a:blip r:embed="rId197" cstate="print"/>
          <a:stretch>
            <a:fillRect/>
          </a:stretch>
        </p:blipFill>
        <p:spPr>
          <a:xfrm>
            <a:off x="423970" y="2338284"/>
            <a:ext cx="2331827" cy="859581"/>
          </a:xfrm>
          <a:prstGeom prst="rect">
            <a:avLst/>
          </a:prstGeom>
        </p:spPr>
      </p:pic>
      <p:pic>
        <p:nvPicPr>
          <p:cNvPr id="251" name="object 251"/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437868" y="3266964"/>
            <a:ext cx="2377006" cy="1019889"/>
          </a:xfrm>
          <a:prstGeom prst="rect">
            <a:avLst/>
          </a:prstGeom>
        </p:spPr>
      </p:pic>
      <p:pic>
        <p:nvPicPr>
          <p:cNvPr id="252" name="object 252"/>
          <p:cNvPicPr/>
          <p:nvPr/>
        </p:nvPicPr>
        <p:blipFill>
          <a:blip r:embed="rId199" cstate="print"/>
          <a:stretch>
            <a:fillRect/>
          </a:stretch>
        </p:blipFill>
        <p:spPr>
          <a:xfrm>
            <a:off x="462196" y="1398548"/>
            <a:ext cx="2328353" cy="856818"/>
          </a:xfrm>
          <a:prstGeom prst="rect">
            <a:avLst/>
          </a:prstGeom>
        </p:spPr>
      </p:pic>
      <p:pic>
        <p:nvPicPr>
          <p:cNvPr id="253" name="object 253"/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3502954" y="2285769"/>
            <a:ext cx="1904385" cy="1135974"/>
          </a:xfrm>
          <a:prstGeom prst="rect">
            <a:avLst/>
          </a:prstGeom>
        </p:spPr>
      </p:pic>
      <p:pic>
        <p:nvPicPr>
          <p:cNvPr id="254" name="object 254"/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3489056" y="3535065"/>
            <a:ext cx="1942610" cy="1196781"/>
          </a:xfrm>
          <a:prstGeom prst="rect">
            <a:avLst/>
          </a:prstGeom>
        </p:spPr>
      </p:pic>
      <p:pic>
        <p:nvPicPr>
          <p:cNvPr id="255" name="object 255"/>
          <p:cNvPicPr/>
          <p:nvPr/>
        </p:nvPicPr>
        <p:blipFill>
          <a:blip r:embed="rId202" cstate="print"/>
          <a:stretch>
            <a:fillRect/>
          </a:stretch>
        </p:blipFill>
        <p:spPr>
          <a:xfrm>
            <a:off x="11832901" y="3068652"/>
            <a:ext cx="350991" cy="272937"/>
          </a:xfrm>
          <a:prstGeom prst="rect">
            <a:avLst/>
          </a:prstGeom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9368" y="1051847"/>
            <a:ext cx="5674638" cy="1290410"/>
            <a:chOff x="192404" y="1159953"/>
            <a:chExt cx="4977130" cy="1423035"/>
          </a:xfrm>
        </p:grpSpPr>
        <p:sp>
          <p:nvSpPr>
            <p:cNvPr id="3" name="object 3"/>
            <p:cNvSpPr/>
            <p:nvPr/>
          </p:nvSpPr>
          <p:spPr>
            <a:xfrm>
              <a:off x="192404" y="1159953"/>
              <a:ext cx="4977130" cy="1423035"/>
            </a:xfrm>
            <a:custGeom>
              <a:avLst/>
              <a:gdLst/>
              <a:ahLst/>
              <a:cxnLst/>
              <a:rect l="l" t="t" r="r" b="b"/>
              <a:pathLst>
                <a:path w="4977130" h="1423035">
                  <a:moveTo>
                    <a:pt x="4977003" y="1422655"/>
                  </a:moveTo>
                  <a:lnTo>
                    <a:pt x="4977003" y="387859"/>
                  </a:lnTo>
                  <a:lnTo>
                    <a:pt x="3161347" y="387859"/>
                  </a:lnTo>
                  <a:lnTo>
                    <a:pt x="3161347" y="0"/>
                  </a:lnTo>
                  <a:lnTo>
                    <a:pt x="2206180" y="0"/>
                  </a:lnTo>
                  <a:lnTo>
                    <a:pt x="2206180" y="45911"/>
                  </a:lnTo>
                  <a:lnTo>
                    <a:pt x="1782127" y="0"/>
                  </a:lnTo>
                  <a:lnTo>
                    <a:pt x="0" y="0"/>
                  </a:lnTo>
                  <a:lnTo>
                    <a:pt x="0" y="1422655"/>
                  </a:lnTo>
                  <a:lnTo>
                    <a:pt x="4977003" y="1422655"/>
                  </a:lnTo>
                  <a:close/>
                </a:path>
              </a:pathLst>
            </a:custGeom>
            <a:solidFill>
              <a:srgbClr val="D2D5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4247" y="1161287"/>
              <a:ext cx="411479" cy="4571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852715" y="287966"/>
            <a:ext cx="2000386" cy="321307"/>
            <a:chOff x="747902" y="317563"/>
            <a:chExt cx="1754505" cy="354330"/>
          </a:xfrm>
        </p:grpSpPr>
        <p:sp>
          <p:nvSpPr>
            <p:cNvPr id="6" name="object 6"/>
            <p:cNvSpPr/>
            <p:nvPr/>
          </p:nvSpPr>
          <p:spPr>
            <a:xfrm>
              <a:off x="747902" y="317563"/>
              <a:ext cx="222885" cy="278130"/>
            </a:xfrm>
            <a:custGeom>
              <a:avLst/>
              <a:gdLst/>
              <a:ahLst/>
              <a:cxnLst/>
              <a:rect l="l" t="t" r="r" b="b"/>
              <a:pathLst>
                <a:path w="222884" h="278130">
                  <a:moveTo>
                    <a:pt x="222694" y="277748"/>
                  </a:moveTo>
                  <a:lnTo>
                    <a:pt x="121919" y="0"/>
                  </a:lnTo>
                  <a:lnTo>
                    <a:pt x="109728" y="0"/>
                  </a:lnTo>
                  <a:lnTo>
                    <a:pt x="0" y="277748"/>
                  </a:lnTo>
                  <a:lnTo>
                    <a:pt x="42671" y="277748"/>
                  </a:lnTo>
                  <a:lnTo>
                    <a:pt x="60959" y="219646"/>
                  </a:lnTo>
                  <a:lnTo>
                    <a:pt x="73152" y="219646"/>
                  </a:lnTo>
                  <a:lnTo>
                    <a:pt x="73152" y="192214"/>
                  </a:lnTo>
                  <a:lnTo>
                    <a:pt x="115824" y="73152"/>
                  </a:lnTo>
                  <a:lnTo>
                    <a:pt x="152590" y="192214"/>
                  </a:lnTo>
                  <a:lnTo>
                    <a:pt x="152590" y="219646"/>
                  </a:lnTo>
                  <a:lnTo>
                    <a:pt x="164782" y="219646"/>
                  </a:lnTo>
                  <a:lnTo>
                    <a:pt x="183070" y="277748"/>
                  </a:lnTo>
                  <a:lnTo>
                    <a:pt x="222694" y="277748"/>
                  </a:lnTo>
                  <a:close/>
                </a:path>
                <a:path w="222884" h="278130">
                  <a:moveTo>
                    <a:pt x="152590" y="219646"/>
                  </a:moveTo>
                  <a:lnTo>
                    <a:pt x="152590" y="192214"/>
                  </a:lnTo>
                  <a:lnTo>
                    <a:pt x="73152" y="192214"/>
                  </a:lnTo>
                  <a:lnTo>
                    <a:pt x="73152" y="219646"/>
                  </a:lnTo>
                  <a:lnTo>
                    <a:pt x="152590" y="219646"/>
                  </a:lnTo>
                  <a:close/>
                </a:path>
              </a:pathLst>
            </a:custGeom>
            <a:solidFill>
              <a:srgbClr val="757A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4981" y="393763"/>
              <a:ext cx="161734" cy="20459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96340" y="338899"/>
              <a:ext cx="128270" cy="259715"/>
            </a:xfrm>
            <a:custGeom>
              <a:avLst/>
              <a:gdLst/>
              <a:ahLst/>
              <a:cxnLst/>
              <a:rect l="l" t="t" r="r" b="b"/>
              <a:pathLst>
                <a:path w="128269" h="259715">
                  <a:moveTo>
                    <a:pt x="128206" y="253365"/>
                  </a:moveTo>
                  <a:lnTo>
                    <a:pt x="122110" y="222885"/>
                  </a:lnTo>
                  <a:lnTo>
                    <a:pt x="115252" y="226409"/>
                  </a:lnTo>
                  <a:lnTo>
                    <a:pt x="108394" y="228219"/>
                  </a:lnTo>
                  <a:lnTo>
                    <a:pt x="101536" y="228885"/>
                  </a:lnTo>
                  <a:lnTo>
                    <a:pt x="94678" y="228981"/>
                  </a:lnTo>
                  <a:lnTo>
                    <a:pt x="86106" y="228409"/>
                  </a:lnTo>
                  <a:lnTo>
                    <a:pt x="58674" y="195217"/>
                  </a:lnTo>
                  <a:lnTo>
                    <a:pt x="58102" y="183070"/>
                  </a:lnTo>
                  <a:lnTo>
                    <a:pt x="58102" y="85344"/>
                  </a:lnTo>
                  <a:lnTo>
                    <a:pt x="112966" y="85344"/>
                  </a:lnTo>
                  <a:lnTo>
                    <a:pt x="112966" y="54864"/>
                  </a:lnTo>
                  <a:lnTo>
                    <a:pt x="58102" y="54864"/>
                  </a:lnTo>
                  <a:lnTo>
                    <a:pt x="58102" y="0"/>
                  </a:lnTo>
                  <a:lnTo>
                    <a:pt x="21335" y="15240"/>
                  </a:lnTo>
                  <a:lnTo>
                    <a:pt x="21335" y="54864"/>
                  </a:lnTo>
                  <a:lnTo>
                    <a:pt x="0" y="54864"/>
                  </a:lnTo>
                  <a:lnTo>
                    <a:pt x="0" y="85344"/>
                  </a:lnTo>
                  <a:lnTo>
                    <a:pt x="21335" y="85344"/>
                  </a:lnTo>
                  <a:lnTo>
                    <a:pt x="21335" y="198310"/>
                  </a:lnTo>
                  <a:lnTo>
                    <a:pt x="22481" y="211088"/>
                  </a:lnTo>
                  <a:lnTo>
                    <a:pt x="47719" y="249174"/>
                  </a:lnTo>
                  <a:lnTo>
                    <a:pt x="79438" y="259461"/>
                  </a:lnTo>
                  <a:lnTo>
                    <a:pt x="92630" y="258937"/>
                  </a:lnTo>
                  <a:lnTo>
                    <a:pt x="104965" y="257556"/>
                  </a:lnTo>
                  <a:lnTo>
                    <a:pt x="116728" y="255603"/>
                  </a:lnTo>
                  <a:lnTo>
                    <a:pt x="128206" y="253365"/>
                  </a:lnTo>
                  <a:close/>
                </a:path>
              </a:pathLst>
            </a:custGeom>
            <a:solidFill>
              <a:srgbClr val="757A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2834" y="390715"/>
              <a:ext cx="183070" cy="20764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62480" y="390715"/>
              <a:ext cx="266065" cy="205104"/>
            </a:xfrm>
            <a:custGeom>
              <a:avLst/>
              <a:gdLst/>
              <a:ahLst/>
              <a:cxnLst/>
              <a:rect l="l" t="t" r="r" b="b"/>
              <a:pathLst>
                <a:path w="266064" h="205104">
                  <a:moveTo>
                    <a:pt x="265556" y="204597"/>
                  </a:moveTo>
                  <a:lnTo>
                    <a:pt x="265556" y="70294"/>
                  </a:lnTo>
                  <a:lnTo>
                    <a:pt x="264461" y="54881"/>
                  </a:lnTo>
                  <a:lnTo>
                    <a:pt x="250317" y="18288"/>
                  </a:lnTo>
                  <a:lnTo>
                    <a:pt x="201549" y="0"/>
                  </a:lnTo>
                  <a:lnTo>
                    <a:pt x="192422" y="571"/>
                  </a:lnTo>
                  <a:lnTo>
                    <a:pt x="183546" y="2286"/>
                  </a:lnTo>
                  <a:lnTo>
                    <a:pt x="175242" y="5143"/>
                  </a:lnTo>
                  <a:lnTo>
                    <a:pt x="167830" y="9144"/>
                  </a:lnTo>
                  <a:lnTo>
                    <a:pt x="159781" y="12001"/>
                  </a:lnTo>
                  <a:lnTo>
                    <a:pt x="153733" y="16002"/>
                  </a:lnTo>
                  <a:lnTo>
                    <a:pt x="149399" y="21145"/>
                  </a:lnTo>
                  <a:lnTo>
                    <a:pt x="146494" y="27432"/>
                  </a:lnTo>
                  <a:lnTo>
                    <a:pt x="135683" y="15430"/>
                  </a:lnTo>
                  <a:lnTo>
                    <a:pt x="121729" y="6858"/>
                  </a:lnTo>
                  <a:lnTo>
                    <a:pt x="104917" y="1714"/>
                  </a:lnTo>
                  <a:lnTo>
                    <a:pt x="85534" y="0"/>
                  </a:lnTo>
                  <a:lnTo>
                    <a:pt x="70580" y="1714"/>
                  </a:lnTo>
                  <a:lnTo>
                    <a:pt x="57340" y="6858"/>
                  </a:lnTo>
                  <a:lnTo>
                    <a:pt x="45243" y="15430"/>
                  </a:lnTo>
                  <a:lnTo>
                    <a:pt x="33718" y="27432"/>
                  </a:lnTo>
                  <a:lnTo>
                    <a:pt x="21526" y="3048"/>
                  </a:lnTo>
                  <a:lnTo>
                    <a:pt x="0" y="3048"/>
                  </a:lnTo>
                  <a:lnTo>
                    <a:pt x="0" y="204597"/>
                  </a:lnTo>
                  <a:lnTo>
                    <a:pt x="33718" y="204597"/>
                  </a:lnTo>
                  <a:lnTo>
                    <a:pt x="33718" y="58102"/>
                  </a:lnTo>
                  <a:lnTo>
                    <a:pt x="37861" y="51813"/>
                  </a:lnTo>
                  <a:lnTo>
                    <a:pt x="41719" y="46648"/>
                  </a:lnTo>
                  <a:lnTo>
                    <a:pt x="46148" y="42591"/>
                  </a:lnTo>
                  <a:lnTo>
                    <a:pt x="52006" y="39624"/>
                  </a:lnTo>
                  <a:lnTo>
                    <a:pt x="61150" y="33528"/>
                  </a:lnTo>
                  <a:lnTo>
                    <a:pt x="67246" y="30480"/>
                  </a:lnTo>
                  <a:lnTo>
                    <a:pt x="73342" y="30480"/>
                  </a:lnTo>
                  <a:lnTo>
                    <a:pt x="116014" y="52006"/>
                  </a:lnTo>
                  <a:lnTo>
                    <a:pt x="116014" y="204597"/>
                  </a:lnTo>
                  <a:lnTo>
                    <a:pt x="149542" y="204597"/>
                  </a:lnTo>
                  <a:lnTo>
                    <a:pt x="149542" y="55054"/>
                  </a:lnTo>
                  <a:lnTo>
                    <a:pt x="152590" y="48958"/>
                  </a:lnTo>
                  <a:lnTo>
                    <a:pt x="158686" y="42862"/>
                  </a:lnTo>
                  <a:lnTo>
                    <a:pt x="164782" y="39624"/>
                  </a:lnTo>
                  <a:lnTo>
                    <a:pt x="171167" y="35623"/>
                  </a:lnTo>
                  <a:lnTo>
                    <a:pt x="176998" y="32766"/>
                  </a:lnTo>
                  <a:lnTo>
                    <a:pt x="182865" y="31051"/>
                  </a:lnTo>
                  <a:lnTo>
                    <a:pt x="189356" y="30480"/>
                  </a:lnTo>
                  <a:lnTo>
                    <a:pt x="207121" y="33367"/>
                  </a:lnTo>
                  <a:lnTo>
                    <a:pt x="219456" y="42005"/>
                  </a:lnTo>
                  <a:lnTo>
                    <a:pt x="226647" y="56358"/>
                  </a:lnTo>
                  <a:lnTo>
                    <a:pt x="228981" y="76390"/>
                  </a:lnTo>
                  <a:lnTo>
                    <a:pt x="228981" y="204597"/>
                  </a:lnTo>
                  <a:lnTo>
                    <a:pt x="265556" y="204597"/>
                  </a:lnTo>
                  <a:close/>
                </a:path>
              </a:pathLst>
            </a:custGeom>
            <a:solidFill>
              <a:srgbClr val="757A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7661" y="390761"/>
              <a:ext cx="170878" cy="20759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069020" y="320611"/>
              <a:ext cx="433705" cy="351155"/>
            </a:xfrm>
            <a:custGeom>
              <a:avLst/>
              <a:gdLst/>
              <a:ahLst/>
              <a:cxnLst/>
              <a:rect l="l" t="t" r="r" b="b"/>
              <a:pathLst>
                <a:path w="433705" h="351155">
                  <a:moveTo>
                    <a:pt x="128206" y="271653"/>
                  </a:moveTo>
                  <a:lnTo>
                    <a:pt x="122110" y="241173"/>
                  </a:lnTo>
                  <a:lnTo>
                    <a:pt x="115239" y="244703"/>
                  </a:lnTo>
                  <a:lnTo>
                    <a:pt x="108394" y="246507"/>
                  </a:lnTo>
                  <a:lnTo>
                    <a:pt x="101536" y="247180"/>
                  </a:lnTo>
                  <a:lnTo>
                    <a:pt x="94678" y="247269"/>
                  </a:lnTo>
                  <a:lnTo>
                    <a:pt x="86106" y="246697"/>
                  </a:lnTo>
                  <a:lnTo>
                    <a:pt x="58674" y="213512"/>
                  </a:lnTo>
                  <a:lnTo>
                    <a:pt x="58102" y="201358"/>
                  </a:lnTo>
                  <a:lnTo>
                    <a:pt x="58102" y="103632"/>
                  </a:lnTo>
                  <a:lnTo>
                    <a:pt x="112966" y="103632"/>
                  </a:lnTo>
                  <a:lnTo>
                    <a:pt x="112966" y="73152"/>
                  </a:lnTo>
                  <a:lnTo>
                    <a:pt x="58102" y="73152"/>
                  </a:lnTo>
                  <a:lnTo>
                    <a:pt x="58102" y="18288"/>
                  </a:lnTo>
                  <a:lnTo>
                    <a:pt x="21526" y="33528"/>
                  </a:lnTo>
                  <a:lnTo>
                    <a:pt x="21526" y="73152"/>
                  </a:lnTo>
                  <a:lnTo>
                    <a:pt x="0" y="73152"/>
                  </a:lnTo>
                  <a:lnTo>
                    <a:pt x="0" y="103632"/>
                  </a:lnTo>
                  <a:lnTo>
                    <a:pt x="21526" y="103632"/>
                  </a:lnTo>
                  <a:lnTo>
                    <a:pt x="21526" y="216598"/>
                  </a:lnTo>
                  <a:lnTo>
                    <a:pt x="22669" y="229387"/>
                  </a:lnTo>
                  <a:lnTo>
                    <a:pt x="47713" y="267462"/>
                  </a:lnTo>
                  <a:lnTo>
                    <a:pt x="79438" y="277749"/>
                  </a:lnTo>
                  <a:lnTo>
                    <a:pt x="92621" y="277228"/>
                  </a:lnTo>
                  <a:lnTo>
                    <a:pt x="104965" y="275844"/>
                  </a:lnTo>
                  <a:lnTo>
                    <a:pt x="116725" y="273900"/>
                  </a:lnTo>
                  <a:lnTo>
                    <a:pt x="128206" y="271653"/>
                  </a:lnTo>
                  <a:close/>
                </a:path>
                <a:path w="433705" h="351155">
                  <a:moveTo>
                    <a:pt x="213741" y="73152"/>
                  </a:moveTo>
                  <a:lnTo>
                    <a:pt x="149542" y="73152"/>
                  </a:lnTo>
                  <a:lnTo>
                    <a:pt x="149542" y="103632"/>
                  </a:lnTo>
                  <a:lnTo>
                    <a:pt x="176974" y="103632"/>
                  </a:lnTo>
                  <a:lnTo>
                    <a:pt x="176974" y="274701"/>
                  </a:lnTo>
                  <a:lnTo>
                    <a:pt x="213741" y="274701"/>
                  </a:lnTo>
                  <a:lnTo>
                    <a:pt x="213741" y="73152"/>
                  </a:lnTo>
                  <a:close/>
                </a:path>
                <a:path w="433705" h="351155">
                  <a:moveTo>
                    <a:pt x="219837" y="15240"/>
                  </a:moveTo>
                  <a:lnTo>
                    <a:pt x="216789" y="9144"/>
                  </a:lnTo>
                  <a:lnTo>
                    <a:pt x="207645" y="0"/>
                  </a:lnTo>
                  <a:lnTo>
                    <a:pt x="186309" y="0"/>
                  </a:lnTo>
                  <a:lnTo>
                    <a:pt x="183070" y="6096"/>
                  </a:lnTo>
                  <a:lnTo>
                    <a:pt x="176974" y="9144"/>
                  </a:lnTo>
                  <a:lnTo>
                    <a:pt x="176974" y="33528"/>
                  </a:lnTo>
                  <a:lnTo>
                    <a:pt x="183070" y="36576"/>
                  </a:lnTo>
                  <a:lnTo>
                    <a:pt x="186309" y="39624"/>
                  </a:lnTo>
                  <a:lnTo>
                    <a:pt x="192405" y="42672"/>
                  </a:lnTo>
                  <a:lnTo>
                    <a:pt x="204597" y="42672"/>
                  </a:lnTo>
                  <a:lnTo>
                    <a:pt x="207645" y="39624"/>
                  </a:lnTo>
                  <a:lnTo>
                    <a:pt x="213741" y="36576"/>
                  </a:lnTo>
                  <a:lnTo>
                    <a:pt x="216789" y="33528"/>
                  </a:lnTo>
                  <a:lnTo>
                    <a:pt x="219837" y="27432"/>
                  </a:lnTo>
                  <a:lnTo>
                    <a:pt x="219837" y="15240"/>
                  </a:lnTo>
                  <a:close/>
                </a:path>
                <a:path w="433705" h="351155">
                  <a:moveTo>
                    <a:pt x="433387" y="73152"/>
                  </a:moveTo>
                  <a:lnTo>
                    <a:pt x="412051" y="73152"/>
                  </a:lnTo>
                  <a:lnTo>
                    <a:pt x="402907" y="88392"/>
                  </a:lnTo>
                  <a:lnTo>
                    <a:pt x="396811" y="84150"/>
                  </a:lnTo>
                  <a:lnTo>
                    <a:pt x="396811" y="116014"/>
                  </a:lnTo>
                  <a:lnTo>
                    <a:pt x="396811" y="235077"/>
                  </a:lnTo>
                  <a:lnTo>
                    <a:pt x="389331" y="240842"/>
                  </a:lnTo>
                  <a:lnTo>
                    <a:pt x="380428" y="244602"/>
                  </a:lnTo>
                  <a:lnTo>
                    <a:pt x="369798" y="246659"/>
                  </a:lnTo>
                  <a:lnTo>
                    <a:pt x="357187" y="247269"/>
                  </a:lnTo>
                  <a:lnTo>
                    <a:pt x="343928" y="246126"/>
                  </a:lnTo>
                  <a:lnTo>
                    <a:pt x="305028" y="218503"/>
                  </a:lnTo>
                  <a:lnTo>
                    <a:pt x="296037" y="173926"/>
                  </a:lnTo>
                  <a:lnTo>
                    <a:pt x="297129" y="158546"/>
                  </a:lnTo>
                  <a:lnTo>
                    <a:pt x="311277" y="122110"/>
                  </a:lnTo>
                  <a:lnTo>
                    <a:pt x="345211" y="101777"/>
                  </a:lnTo>
                  <a:lnTo>
                    <a:pt x="360235" y="100584"/>
                  </a:lnTo>
                  <a:lnTo>
                    <a:pt x="371094" y="101688"/>
                  </a:lnTo>
                  <a:lnTo>
                    <a:pt x="380796" y="104800"/>
                  </a:lnTo>
                  <a:lnTo>
                    <a:pt x="389382" y="109677"/>
                  </a:lnTo>
                  <a:lnTo>
                    <a:pt x="396811" y="116014"/>
                  </a:lnTo>
                  <a:lnTo>
                    <a:pt x="396811" y="84150"/>
                  </a:lnTo>
                  <a:lnTo>
                    <a:pt x="391426" y="80391"/>
                  </a:lnTo>
                  <a:lnTo>
                    <a:pt x="379641" y="74676"/>
                  </a:lnTo>
                  <a:lnTo>
                    <a:pt x="367245" y="71247"/>
                  </a:lnTo>
                  <a:lnTo>
                    <a:pt x="353949" y="70104"/>
                  </a:lnTo>
                  <a:lnTo>
                    <a:pt x="333984" y="71818"/>
                  </a:lnTo>
                  <a:lnTo>
                    <a:pt x="283845" y="97536"/>
                  </a:lnTo>
                  <a:lnTo>
                    <a:pt x="265938" y="132384"/>
                  </a:lnTo>
                  <a:lnTo>
                    <a:pt x="259461" y="173926"/>
                  </a:lnTo>
                  <a:lnTo>
                    <a:pt x="260642" y="197408"/>
                  </a:lnTo>
                  <a:lnTo>
                    <a:pt x="271030" y="235305"/>
                  </a:lnTo>
                  <a:lnTo>
                    <a:pt x="308229" y="270891"/>
                  </a:lnTo>
                  <a:lnTo>
                    <a:pt x="345211" y="277723"/>
                  </a:lnTo>
                  <a:lnTo>
                    <a:pt x="362000" y="276656"/>
                  </a:lnTo>
                  <a:lnTo>
                    <a:pt x="376593" y="273558"/>
                  </a:lnTo>
                  <a:lnTo>
                    <a:pt x="388277" y="268757"/>
                  </a:lnTo>
                  <a:lnTo>
                    <a:pt x="396811" y="262509"/>
                  </a:lnTo>
                  <a:lnTo>
                    <a:pt x="396811" y="350901"/>
                  </a:lnTo>
                  <a:lnTo>
                    <a:pt x="433387" y="350901"/>
                  </a:lnTo>
                  <a:lnTo>
                    <a:pt x="433387" y="73152"/>
                  </a:lnTo>
                  <a:close/>
                </a:path>
              </a:pathLst>
            </a:custGeom>
            <a:solidFill>
              <a:srgbClr val="757A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905229" y="354301"/>
            <a:ext cx="435118" cy="188293"/>
            <a:chOff x="2548127" y="390715"/>
            <a:chExt cx="381635" cy="20764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48127" y="393763"/>
              <a:ext cx="164782" cy="204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46438" y="390715"/>
              <a:ext cx="183070" cy="207645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254338" y="2593775"/>
            <a:ext cx="1109877" cy="158350"/>
            <a:chOff x="223075" y="2860357"/>
            <a:chExt cx="973455" cy="174625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3075" y="2860357"/>
              <a:ext cx="335660" cy="1741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6168" y="2860357"/>
              <a:ext cx="390525" cy="14649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04125" y="2860357"/>
              <a:ext cx="192214" cy="143446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51093" y="2596539"/>
            <a:ext cx="267804" cy="12731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809469" y="2593775"/>
            <a:ext cx="250428" cy="130077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2136350" y="2593775"/>
            <a:ext cx="1325627" cy="130135"/>
            <a:chOff x="1873757" y="2860357"/>
            <a:chExt cx="1162685" cy="143510"/>
          </a:xfrm>
        </p:grpSpPr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73757" y="2860357"/>
              <a:ext cx="250317" cy="14344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145411" y="2860357"/>
              <a:ext cx="567690" cy="143510"/>
            </a:xfrm>
            <a:custGeom>
              <a:avLst/>
              <a:gdLst/>
              <a:ahLst/>
              <a:cxnLst/>
              <a:rect l="l" t="t" r="r" b="b"/>
              <a:pathLst>
                <a:path w="567689" h="143510">
                  <a:moveTo>
                    <a:pt x="112966" y="143446"/>
                  </a:moveTo>
                  <a:lnTo>
                    <a:pt x="109918" y="137350"/>
                  </a:lnTo>
                  <a:lnTo>
                    <a:pt x="106680" y="131254"/>
                  </a:lnTo>
                  <a:lnTo>
                    <a:pt x="103632" y="125158"/>
                  </a:lnTo>
                  <a:lnTo>
                    <a:pt x="97536" y="119062"/>
                  </a:lnTo>
                  <a:lnTo>
                    <a:pt x="94488" y="112966"/>
                  </a:lnTo>
                  <a:lnTo>
                    <a:pt x="91440" y="109918"/>
                  </a:lnTo>
                  <a:lnTo>
                    <a:pt x="88392" y="103822"/>
                  </a:lnTo>
                  <a:lnTo>
                    <a:pt x="82296" y="97726"/>
                  </a:lnTo>
                  <a:lnTo>
                    <a:pt x="70104" y="73342"/>
                  </a:lnTo>
                  <a:lnTo>
                    <a:pt x="79248" y="73342"/>
                  </a:lnTo>
                  <a:lnTo>
                    <a:pt x="97536" y="55054"/>
                  </a:lnTo>
                  <a:lnTo>
                    <a:pt x="100584" y="48958"/>
                  </a:lnTo>
                  <a:lnTo>
                    <a:pt x="100584" y="39814"/>
                  </a:lnTo>
                  <a:lnTo>
                    <a:pt x="75057" y="5334"/>
                  </a:lnTo>
                  <a:lnTo>
                    <a:pt x="67056" y="3873"/>
                  </a:lnTo>
                  <a:lnTo>
                    <a:pt x="67056" y="30480"/>
                  </a:lnTo>
                  <a:lnTo>
                    <a:pt x="67056" y="48958"/>
                  </a:lnTo>
                  <a:lnTo>
                    <a:pt x="64008" y="55054"/>
                  </a:lnTo>
                  <a:lnTo>
                    <a:pt x="54864" y="64198"/>
                  </a:lnTo>
                  <a:lnTo>
                    <a:pt x="45720" y="67246"/>
                  </a:lnTo>
                  <a:lnTo>
                    <a:pt x="33528" y="67246"/>
                  </a:lnTo>
                  <a:lnTo>
                    <a:pt x="33528" y="15240"/>
                  </a:lnTo>
                  <a:lnTo>
                    <a:pt x="48768" y="15240"/>
                  </a:lnTo>
                  <a:lnTo>
                    <a:pt x="60960" y="21336"/>
                  </a:lnTo>
                  <a:lnTo>
                    <a:pt x="64008" y="24384"/>
                  </a:lnTo>
                  <a:lnTo>
                    <a:pt x="67056" y="30480"/>
                  </a:lnTo>
                  <a:lnTo>
                    <a:pt x="67056" y="3873"/>
                  </a:lnTo>
                  <a:lnTo>
                    <a:pt x="65671" y="3619"/>
                  </a:lnTo>
                  <a:lnTo>
                    <a:pt x="54864" y="3048"/>
                  </a:lnTo>
                  <a:lnTo>
                    <a:pt x="0" y="3048"/>
                  </a:lnTo>
                  <a:lnTo>
                    <a:pt x="0" y="143446"/>
                  </a:lnTo>
                  <a:lnTo>
                    <a:pt x="3048" y="140398"/>
                  </a:lnTo>
                  <a:lnTo>
                    <a:pt x="24384" y="140398"/>
                  </a:lnTo>
                  <a:lnTo>
                    <a:pt x="33528" y="143446"/>
                  </a:lnTo>
                  <a:lnTo>
                    <a:pt x="33528" y="76390"/>
                  </a:lnTo>
                  <a:lnTo>
                    <a:pt x="40335" y="87299"/>
                  </a:lnTo>
                  <a:lnTo>
                    <a:pt x="46863" y="97345"/>
                  </a:lnTo>
                  <a:lnTo>
                    <a:pt x="52806" y="106832"/>
                  </a:lnTo>
                  <a:lnTo>
                    <a:pt x="57912" y="116014"/>
                  </a:lnTo>
                  <a:lnTo>
                    <a:pt x="62433" y="122872"/>
                  </a:lnTo>
                  <a:lnTo>
                    <a:pt x="66675" y="129730"/>
                  </a:lnTo>
                  <a:lnTo>
                    <a:pt x="67056" y="130454"/>
                  </a:lnTo>
                  <a:lnTo>
                    <a:pt x="70104" y="136144"/>
                  </a:lnTo>
                  <a:lnTo>
                    <a:pt x="70332" y="136588"/>
                  </a:lnTo>
                  <a:lnTo>
                    <a:pt x="73152" y="143446"/>
                  </a:lnTo>
                  <a:lnTo>
                    <a:pt x="76200" y="140398"/>
                  </a:lnTo>
                  <a:lnTo>
                    <a:pt x="100584" y="140398"/>
                  </a:lnTo>
                  <a:lnTo>
                    <a:pt x="112966" y="143446"/>
                  </a:lnTo>
                  <a:close/>
                </a:path>
                <a:path w="567689" h="143510">
                  <a:moveTo>
                    <a:pt x="283845" y="143446"/>
                  </a:moveTo>
                  <a:lnTo>
                    <a:pt x="281520" y="131305"/>
                  </a:lnTo>
                  <a:lnTo>
                    <a:pt x="279171" y="117157"/>
                  </a:lnTo>
                  <a:lnTo>
                    <a:pt x="276821" y="100164"/>
                  </a:lnTo>
                  <a:lnTo>
                    <a:pt x="274510" y="79438"/>
                  </a:lnTo>
                  <a:lnTo>
                    <a:pt x="274510" y="70294"/>
                  </a:lnTo>
                  <a:lnTo>
                    <a:pt x="268414" y="3048"/>
                  </a:lnTo>
                  <a:lnTo>
                    <a:pt x="240982" y="3048"/>
                  </a:lnTo>
                  <a:lnTo>
                    <a:pt x="237934" y="6096"/>
                  </a:lnTo>
                  <a:lnTo>
                    <a:pt x="237934" y="15240"/>
                  </a:lnTo>
                  <a:lnTo>
                    <a:pt x="234886" y="18288"/>
                  </a:lnTo>
                  <a:lnTo>
                    <a:pt x="234886" y="21336"/>
                  </a:lnTo>
                  <a:lnTo>
                    <a:pt x="231838" y="24384"/>
                  </a:lnTo>
                  <a:lnTo>
                    <a:pt x="228790" y="33718"/>
                  </a:lnTo>
                  <a:lnTo>
                    <a:pt x="225742" y="39814"/>
                  </a:lnTo>
                  <a:lnTo>
                    <a:pt x="201358" y="94678"/>
                  </a:lnTo>
                  <a:lnTo>
                    <a:pt x="196786" y="85013"/>
                  </a:lnTo>
                  <a:lnTo>
                    <a:pt x="192214" y="74485"/>
                  </a:lnTo>
                  <a:lnTo>
                    <a:pt x="178498" y="40500"/>
                  </a:lnTo>
                  <a:lnTo>
                    <a:pt x="169354" y="16281"/>
                  </a:lnTo>
                  <a:lnTo>
                    <a:pt x="164782" y="3048"/>
                  </a:lnTo>
                  <a:lnTo>
                    <a:pt x="134302" y="3048"/>
                  </a:lnTo>
                  <a:lnTo>
                    <a:pt x="125158" y="73342"/>
                  </a:lnTo>
                  <a:lnTo>
                    <a:pt x="122110" y="103822"/>
                  </a:lnTo>
                  <a:lnTo>
                    <a:pt x="116014" y="143446"/>
                  </a:lnTo>
                  <a:lnTo>
                    <a:pt x="119062" y="140398"/>
                  </a:lnTo>
                  <a:lnTo>
                    <a:pt x="128206" y="140398"/>
                  </a:lnTo>
                  <a:lnTo>
                    <a:pt x="137350" y="143446"/>
                  </a:lnTo>
                  <a:lnTo>
                    <a:pt x="137350" y="125158"/>
                  </a:lnTo>
                  <a:lnTo>
                    <a:pt x="140398" y="106870"/>
                  </a:lnTo>
                  <a:lnTo>
                    <a:pt x="146494" y="52006"/>
                  </a:lnTo>
                  <a:lnTo>
                    <a:pt x="164782" y="97726"/>
                  </a:lnTo>
                  <a:lnTo>
                    <a:pt x="169354" y="107442"/>
                  </a:lnTo>
                  <a:lnTo>
                    <a:pt x="173926" y="118300"/>
                  </a:lnTo>
                  <a:lnTo>
                    <a:pt x="178498" y="130302"/>
                  </a:lnTo>
                  <a:lnTo>
                    <a:pt x="183070" y="143446"/>
                  </a:lnTo>
                  <a:lnTo>
                    <a:pt x="186118" y="143446"/>
                  </a:lnTo>
                  <a:lnTo>
                    <a:pt x="192214" y="140398"/>
                  </a:lnTo>
                  <a:lnTo>
                    <a:pt x="195262" y="140398"/>
                  </a:lnTo>
                  <a:lnTo>
                    <a:pt x="198310" y="143446"/>
                  </a:lnTo>
                  <a:lnTo>
                    <a:pt x="204406" y="131254"/>
                  </a:lnTo>
                  <a:lnTo>
                    <a:pt x="204406" y="128206"/>
                  </a:lnTo>
                  <a:lnTo>
                    <a:pt x="210502" y="116014"/>
                  </a:lnTo>
                  <a:lnTo>
                    <a:pt x="210502" y="112966"/>
                  </a:lnTo>
                  <a:lnTo>
                    <a:pt x="216598" y="100774"/>
                  </a:lnTo>
                  <a:lnTo>
                    <a:pt x="219646" y="97726"/>
                  </a:lnTo>
                  <a:lnTo>
                    <a:pt x="224218" y="84543"/>
                  </a:lnTo>
                  <a:lnTo>
                    <a:pt x="228790" y="72199"/>
                  </a:lnTo>
                  <a:lnTo>
                    <a:pt x="237934" y="48958"/>
                  </a:lnTo>
                  <a:lnTo>
                    <a:pt x="244030" y="97726"/>
                  </a:lnTo>
                  <a:lnTo>
                    <a:pt x="244030" y="119062"/>
                  </a:lnTo>
                  <a:lnTo>
                    <a:pt x="247078" y="125158"/>
                  </a:lnTo>
                  <a:lnTo>
                    <a:pt x="247078" y="143446"/>
                  </a:lnTo>
                  <a:lnTo>
                    <a:pt x="250126" y="140398"/>
                  </a:lnTo>
                  <a:lnTo>
                    <a:pt x="271462" y="140398"/>
                  </a:lnTo>
                  <a:lnTo>
                    <a:pt x="283845" y="143446"/>
                  </a:lnTo>
                  <a:close/>
                </a:path>
                <a:path w="567689" h="143510">
                  <a:moveTo>
                    <a:pt x="417957" y="143446"/>
                  </a:moveTo>
                  <a:lnTo>
                    <a:pt x="415671" y="138353"/>
                  </a:lnTo>
                  <a:lnTo>
                    <a:pt x="413385" y="132397"/>
                  </a:lnTo>
                  <a:lnTo>
                    <a:pt x="411099" y="125882"/>
                  </a:lnTo>
                  <a:lnTo>
                    <a:pt x="405765" y="109918"/>
                  </a:lnTo>
                  <a:lnTo>
                    <a:pt x="399669" y="97726"/>
                  </a:lnTo>
                  <a:lnTo>
                    <a:pt x="397383" y="89636"/>
                  </a:lnTo>
                  <a:lnTo>
                    <a:pt x="395097" y="83248"/>
                  </a:lnTo>
                  <a:lnTo>
                    <a:pt x="392798" y="78016"/>
                  </a:lnTo>
                  <a:lnTo>
                    <a:pt x="390525" y="73342"/>
                  </a:lnTo>
                  <a:lnTo>
                    <a:pt x="363093" y="0"/>
                  </a:lnTo>
                  <a:lnTo>
                    <a:pt x="360045" y="0"/>
                  </a:lnTo>
                  <a:lnTo>
                    <a:pt x="360045" y="85534"/>
                  </a:lnTo>
                  <a:lnTo>
                    <a:pt x="344805" y="88582"/>
                  </a:lnTo>
                  <a:lnTo>
                    <a:pt x="329565" y="85534"/>
                  </a:lnTo>
                  <a:lnTo>
                    <a:pt x="326517" y="85534"/>
                  </a:lnTo>
                  <a:lnTo>
                    <a:pt x="329565" y="82486"/>
                  </a:lnTo>
                  <a:lnTo>
                    <a:pt x="332613" y="76390"/>
                  </a:lnTo>
                  <a:lnTo>
                    <a:pt x="332613" y="70294"/>
                  </a:lnTo>
                  <a:lnTo>
                    <a:pt x="335661" y="67246"/>
                  </a:lnTo>
                  <a:lnTo>
                    <a:pt x="344805" y="42862"/>
                  </a:lnTo>
                  <a:lnTo>
                    <a:pt x="344805" y="48958"/>
                  </a:lnTo>
                  <a:lnTo>
                    <a:pt x="347853" y="52006"/>
                  </a:lnTo>
                  <a:lnTo>
                    <a:pt x="347853" y="55054"/>
                  </a:lnTo>
                  <a:lnTo>
                    <a:pt x="350901" y="58102"/>
                  </a:lnTo>
                  <a:lnTo>
                    <a:pt x="350901" y="61150"/>
                  </a:lnTo>
                  <a:lnTo>
                    <a:pt x="356997" y="73342"/>
                  </a:lnTo>
                  <a:lnTo>
                    <a:pt x="356997" y="79438"/>
                  </a:lnTo>
                  <a:lnTo>
                    <a:pt x="360045" y="85534"/>
                  </a:lnTo>
                  <a:lnTo>
                    <a:pt x="360045" y="0"/>
                  </a:lnTo>
                  <a:lnTo>
                    <a:pt x="344805" y="0"/>
                  </a:lnTo>
                  <a:lnTo>
                    <a:pt x="331089" y="36296"/>
                  </a:lnTo>
                  <a:lnTo>
                    <a:pt x="324218" y="53746"/>
                  </a:lnTo>
                  <a:lnTo>
                    <a:pt x="317373" y="70294"/>
                  </a:lnTo>
                  <a:lnTo>
                    <a:pt x="310464" y="88582"/>
                  </a:lnTo>
                  <a:lnTo>
                    <a:pt x="303263" y="106870"/>
                  </a:lnTo>
                  <a:lnTo>
                    <a:pt x="295503" y="125158"/>
                  </a:lnTo>
                  <a:lnTo>
                    <a:pt x="286893" y="143446"/>
                  </a:lnTo>
                  <a:lnTo>
                    <a:pt x="289941" y="140398"/>
                  </a:lnTo>
                  <a:lnTo>
                    <a:pt x="302133" y="140398"/>
                  </a:lnTo>
                  <a:lnTo>
                    <a:pt x="308229" y="143446"/>
                  </a:lnTo>
                  <a:lnTo>
                    <a:pt x="308229" y="140398"/>
                  </a:lnTo>
                  <a:lnTo>
                    <a:pt x="312699" y="127825"/>
                  </a:lnTo>
                  <a:lnTo>
                    <a:pt x="316598" y="117538"/>
                  </a:lnTo>
                  <a:lnTo>
                    <a:pt x="319366" y="109537"/>
                  </a:lnTo>
                  <a:lnTo>
                    <a:pt x="320421" y="103822"/>
                  </a:lnTo>
                  <a:lnTo>
                    <a:pt x="326517" y="103822"/>
                  </a:lnTo>
                  <a:lnTo>
                    <a:pt x="360045" y="103822"/>
                  </a:lnTo>
                  <a:lnTo>
                    <a:pt x="366141" y="103822"/>
                  </a:lnTo>
                  <a:lnTo>
                    <a:pt x="372237" y="125158"/>
                  </a:lnTo>
                  <a:lnTo>
                    <a:pt x="378333" y="143446"/>
                  </a:lnTo>
                  <a:lnTo>
                    <a:pt x="381381" y="143446"/>
                  </a:lnTo>
                  <a:lnTo>
                    <a:pt x="384429" y="140398"/>
                  </a:lnTo>
                  <a:lnTo>
                    <a:pt x="405765" y="140398"/>
                  </a:lnTo>
                  <a:lnTo>
                    <a:pt x="417957" y="143446"/>
                  </a:lnTo>
                  <a:close/>
                </a:path>
                <a:path w="567689" h="143510">
                  <a:moveTo>
                    <a:pt x="442341" y="125158"/>
                  </a:moveTo>
                  <a:lnTo>
                    <a:pt x="439293" y="134302"/>
                  </a:lnTo>
                  <a:lnTo>
                    <a:pt x="439293" y="143446"/>
                  </a:lnTo>
                  <a:lnTo>
                    <a:pt x="442341" y="141922"/>
                  </a:lnTo>
                  <a:lnTo>
                    <a:pt x="442341" y="125158"/>
                  </a:lnTo>
                  <a:close/>
                </a:path>
                <a:path w="567689" h="143510">
                  <a:moveTo>
                    <a:pt x="479107" y="125158"/>
                  </a:moveTo>
                  <a:lnTo>
                    <a:pt x="476059" y="122110"/>
                  </a:lnTo>
                  <a:lnTo>
                    <a:pt x="476059" y="142684"/>
                  </a:lnTo>
                  <a:lnTo>
                    <a:pt x="479107" y="143446"/>
                  </a:lnTo>
                  <a:lnTo>
                    <a:pt x="479107" y="125158"/>
                  </a:lnTo>
                  <a:close/>
                </a:path>
                <a:path w="567689" h="143510">
                  <a:moveTo>
                    <a:pt x="512699" y="3048"/>
                  </a:moveTo>
                  <a:lnTo>
                    <a:pt x="479679" y="3048"/>
                  </a:lnTo>
                  <a:lnTo>
                    <a:pt x="479679" y="3276"/>
                  </a:lnTo>
                  <a:lnTo>
                    <a:pt x="475869" y="3276"/>
                  </a:lnTo>
                  <a:lnTo>
                    <a:pt x="475869" y="4330"/>
                  </a:lnTo>
                  <a:lnTo>
                    <a:pt x="466979" y="4330"/>
                  </a:lnTo>
                  <a:lnTo>
                    <a:pt x="466979" y="5600"/>
                  </a:lnTo>
                  <a:lnTo>
                    <a:pt x="460629" y="5600"/>
                  </a:lnTo>
                  <a:lnTo>
                    <a:pt x="460629" y="4991"/>
                  </a:lnTo>
                  <a:lnTo>
                    <a:pt x="445389" y="4991"/>
                  </a:lnTo>
                  <a:lnTo>
                    <a:pt x="445389" y="3733"/>
                  </a:lnTo>
                  <a:lnTo>
                    <a:pt x="442849" y="3733"/>
                  </a:lnTo>
                  <a:lnTo>
                    <a:pt x="442849" y="3289"/>
                  </a:lnTo>
                  <a:lnTo>
                    <a:pt x="439039" y="3289"/>
                  </a:lnTo>
                  <a:lnTo>
                    <a:pt x="439039" y="3048"/>
                  </a:lnTo>
                  <a:lnTo>
                    <a:pt x="406019" y="3048"/>
                  </a:lnTo>
                  <a:lnTo>
                    <a:pt x="406019" y="21336"/>
                  </a:lnTo>
                  <a:lnTo>
                    <a:pt x="439039" y="21336"/>
                  </a:lnTo>
                  <a:lnTo>
                    <a:pt x="442849" y="21336"/>
                  </a:lnTo>
                  <a:lnTo>
                    <a:pt x="442849" y="141033"/>
                  </a:lnTo>
                  <a:lnTo>
                    <a:pt x="445389" y="141033"/>
                  </a:lnTo>
                  <a:lnTo>
                    <a:pt x="445389" y="140398"/>
                  </a:lnTo>
                  <a:lnTo>
                    <a:pt x="460629" y="140398"/>
                  </a:lnTo>
                  <a:lnTo>
                    <a:pt x="466979" y="140398"/>
                  </a:lnTo>
                  <a:lnTo>
                    <a:pt x="466979" y="141528"/>
                  </a:lnTo>
                  <a:lnTo>
                    <a:pt x="475869" y="141528"/>
                  </a:lnTo>
                  <a:lnTo>
                    <a:pt x="475869" y="21336"/>
                  </a:lnTo>
                  <a:lnTo>
                    <a:pt x="479679" y="21336"/>
                  </a:lnTo>
                  <a:lnTo>
                    <a:pt x="512699" y="21336"/>
                  </a:lnTo>
                  <a:lnTo>
                    <a:pt x="512699" y="3048"/>
                  </a:lnTo>
                  <a:close/>
                </a:path>
                <a:path w="567689" h="143510">
                  <a:moveTo>
                    <a:pt x="567499" y="3048"/>
                  </a:moveTo>
                  <a:lnTo>
                    <a:pt x="555307" y="3048"/>
                  </a:lnTo>
                  <a:lnTo>
                    <a:pt x="549211" y="6096"/>
                  </a:lnTo>
                  <a:lnTo>
                    <a:pt x="543115" y="3048"/>
                  </a:lnTo>
                  <a:lnTo>
                    <a:pt x="530923" y="3048"/>
                  </a:lnTo>
                  <a:lnTo>
                    <a:pt x="530923" y="143446"/>
                  </a:lnTo>
                  <a:lnTo>
                    <a:pt x="533971" y="140398"/>
                  </a:lnTo>
                  <a:lnTo>
                    <a:pt x="555307" y="140398"/>
                  </a:lnTo>
                  <a:lnTo>
                    <a:pt x="564451" y="142684"/>
                  </a:lnTo>
                  <a:lnTo>
                    <a:pt x="567499" y="143446"/>
                  </a:lnTo>
                  <a:lnTo>
                    <a:pt x="567499" y="100774"/>
                  </a:lnTo>
                  <a:lnTo>
                    <a:pt x="564451" y="91630"/>
                  </a:lnTo>
                  <a:lnTo>
                    <a:pt x="564451" y="64198"/>
                  </a:lnTo>
                  <a:lnTo>
                    <a:pt x="567499" y="55054"/>
                  </a:lnTo>
                  <a:lnTo>
                    <a:pt x="567499" y="3048"/>
                  </a:lnTo>
                  <a:close/>
                </a:path>
              </a:pathLst>
            </a:custGeom>
            <a:solidFill>
              <a:srgbClr val="4F53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34246" y="2860357"/>
              <a:ext cx="302133" cy="143446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2484301" y="5173731"/>
            <a:ext cx="1346622" cy="177352"/>
            <a:chOff x="2178939" y="5705475"/>
            <a:chExt cx="1181100" cy="195580"/>
          </a:xfrm>
        </p:grpSpPr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78939" y="5705475"/>
              <a:ext cx="234886" cy="19240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438400" y="5757481"/>
              <a:ext cx="702310" cy="143510"/>
            </a:xfrm>
            <a:custGeom>
              <a:avLst/>
              <a:gdLst/>
              <a:ahLst/>
              <a:cxnLst/>
              <a:rect l="l" t="t" r="r" b="b"/>
              <a:pathLst>
                <a:path w="702310" h="143510">
                  <a:moveTo>
                    <a:pt x="100584" y="100774"/>
                  </a:moveTo>
                  <a:lnTo>
                    <a:pt x="85344" y="70104"/>
                  </a:lnTo>
                  <a:lnTo>
                    <a:pt x="82296" y="70104"/>
                  </a:lnTo>
                  <a:lnTo>
                    <a:pt x="76200" y="67056"/>
                  </a:lnTo>
                  <a:lnTo>
                    <a:pt x="67056" y="67056"/>
                  </a:lnTo>
                  <a:lnTo>
                    <a:pt x="67056" y="64008"/>
                  </a:lnTo>
                  <a:lnTo>
                    <a:pt x="79248" y="64008"/>
                  </a:lnTo>
                  <a:lnTo>
                    <a:pt x="88392" y="54864"/>
                  </a:lnTo>
                  <a:lnTo>
                    <a:pt x="94488" y="51816"/>
                  </a:lnTo>
                  <a:lnTo>
                    <a:pt x="97536" y="42672"/>
                  </a:lnTo>
                  <a:lnTo>
                    <a:pt x="97536" y="33528"/>
                  </a:lnTo>
                  <a:lnTo>
                    <a:pt x="71628" y="4953"/>
                  </a:lnTo>
                  <a:lnTo>
                    <a:pt x="64008" y="3937"/>
                  </a:lnTo>
                  <a:lnTo>
                    <a:pt x="64008" y="30480"/>
                  </a:lnTo>
                  <a:lnTo>
                    <a:pt x="64008" y="42672"/>
                  </a:lnTo>
                  <a:lnTo>
                    <a:pt x="64008" y="85344"/>
                  </a:lnTo>
                  <a:lnTo>
                    <a:pt x="64008" y="116014"/>
                  </a:lnTo>
                  <a:lnTo>
                    <a:pt x="57912" y="119062"/>
                  </a:lnTo>
                  <a:lnTo>
                    <a:pt x="54864" y="125158"/>
                  </a:lnTo>
                  <a:lnTo>
                    <a:pt x="48768" y="128206"/>
                  </a:lnTo>
                  <a:lnTo>
                    <a:pt x="36576" y="128206"/>
                  </a:lnTo>
                  <a:lnTo>
                    <a:pt x="36576" y="73152"/>
                  </a:lnTo>
                  <a:lnTo>
                    <a:pt x="48768" y="73152"/>
                  </a:lnTo>
                  <a:lnTo>
                    <a:pt x="54864" y="76200"/>
                  </a:lnTo>
                  <a:lnTo>
                    <a:pt x="64008" y="85344"/>
                  </a:lnTo>
                  <a:lnTo>
                    <a:pt x="64008" y="42672"/>
                  </a:lnTo>
                  <a:lnTo>
                    <a:pt x="57912" y="54864"/>
                  </a:lnTo>
                  <a:lnTo>
                    <a:pt x="45720" y="60960"/>
                  </a:lnTo>
                  <a:lnTo>
                    <a:pt x="33528" y="60960"/>
                  </a:lnTo>
                  <a:lnTo>
                    <a:pt x="33528" y="39624"/>
                  </a:lnTo>
                  <a:lnTo>
                    <a:pt x="36576" y="27432"/>
                  </a:lnTo>
                  <a:lnTo>
                    <a:pt x="36576" y="15240"/>
                  </a:lnTo>
                  <a:lnTo>
                    <a:pt x="54864" y="15240"/>
                  </a:lnTo>
                  <a:lnTo>
                    <a:pt x="57912" y="21336"/>
                  </a:lnTo>
                  <a:lnTo>
                    <a:pt x="60960" y="24384"/>
                  </a:lnTo>
                  <a:lnTo>
                    <a:pt x="64008" y="30480"/>
                  </a:lnTo>
                  <a:lnTo>
                    <a:pt x="64008" y="3937"/>
                  </a:lnTo>
                  <a:lnTo>
                    <a:pt x="61341" y="3581"/>
                  </a:lnTo>
                  <a:lnTo>
                    <a:pt x="51816" y="3175"/>
                  </a:lnTo>
                  <a:lnTo>
                    <a:pt x="0" y="3048"/>
                  </a:lnTo>
                  <a:lnTo>
                    <a:pt x="0" y="30480"/>
                  </a:lnTo>
                  <a:lnTo>
                    <a:pt x="3048" y="36576"/>
                  </a:lnTo>
                  <a:lnTo>
                    <a:pt x="3048" y="100774"/>
                  </a:lnTo>
                  <a:lnTo>
                    <a:pt x="0" y="112966"/>
                  </a:lnTo>
                  <a:lnTo>
                    <a:pt x="0" y="140398"/>
                  </a:lnTo>
                  <a:lnTo>
                    <a:pt x="3048" y="140398"/>
                  </a:lnTo>
                  <a:lnTo>
                    <a:pt x="33528" y="140398"/>
                  </a:lnTo>
                  <a:lnTo>
                    <a:pt x="36576" y="140398"/>
                  </a:lnTo>
                  <a:lnTo>
                    <a:pt x="51816" y="140398"/>
                  </a:lnTo>
                  <a:lnTo>
                    <a:pt x="62674" y="139827"/>
                  </a:lnTo>
                  <a:lnTo>
                    <a:pt x="97917" y="117157"/>
                  </a:lnTo>
                  <a:lnTo>
                    <a:pt x="99961" y="109397"/>
                  </a:lnTo>
                  <a:lnTo>
                    <a:pt x="100584" y="100774"/>
                  </a:lnTo>
                  <a:close/>
                </a:path>
                <a:path w="702310" h="143510">
                  <a:moveTo>
                    <a:pt x="268414" y="67056"/>
                  </a:moveTo>
                  <a:lnTo>
                    <a:pt x="258127" y="28054"/>
                  </a:lnTo>
                  <a:lnTo>
                    <a:pt x="231838" y="7645"/>
                  </a:lnTo>
                  <a:lnTo>
                    <a:pt x="231838" y="70104"/>
                  </a:lnTo>
                  <a:lnTo>
                    <a:pt x="231267" y="83235"/>
                  </a:lnTo>
                  <a:lnTo>
                    <a:pt x="215785" y="120980"/>
                  </a:lnTo>
                  <a:lnTo>
                    <a:pt x="192214" y="131254"/>
                  </a:lnTo>
                  <a:lnTo>
                    <a:pt x="181876" y="130111"/>
                  </a:lnTo>
                  <a:lnTo>
                    <a:pt x="173545" y="126682"/>
                  </a:lnTo>
                  <a:lnTo>
                    <a:pt x="166916" y="120967"/>
                  </a:lnTo>
                  <a:lnTo>
                    <a:pt x="161734" y="112966"/>
                  </a:lnTo>
                  <a:lnTo>
                    <a:pt x="158686" y="109918"/>
                  </a:lnTo>
                  <a:lnTo>
                    <a:pt x="155448" y="103822"/>
                  </a:lnTo>
                  <a:lnTo>
                    <a:pt x="152400" y="94678"/>
                  </a:lnTo>
                  <a:lnTo>
                    <a:pt x="149352" y="88392"/>
                  </a:lnTo>
                  <a:lnTo>
                    <a:pt x="149352" y="70104"/>
                  </a:lnTo>
                  <a:lnTo>
                    <a:pt x="149961" y="57442"/>
                  </a:lnTo>
                  <a:lnTo>
                    <a:pt x="167347" y="21196"/>
                  </a:lnTo>
                  <a:lnTo>
                    <a:pt x="192214" y="12192"/>
                  </a:lnTo>
                  <a:lnTo>
                    <a:pt x="200825" y="13296"/>
                  </a:lnTo>
                  <a:lnTo>
                    <a:pt x="229552" y="46482"/>
                  </a:lnTo>
                  <a:lnTo>
                    <a:pt x="231838" y="70104"/>
                  </a:lnTo>
                  <a:lnTo>
                    <a:pt x="231838" y="7645"/>
                  </a:lnTo>
                  <a:lnTo>
                    <a:pt x="224599" y="4572"/>
                  </a:lnTo>
                  <a:lnTo>
                    <a:pt x="209397" y="1143"/>
                  </a:lnTo>
                  <a:lnTo>
                    <a:pt x="192214" y="0"/>
                  </a:lnTo>
                  <a:lnTo>
                    <a:pt x="174980" y="1155"/>
                  </a:lnTo>
                  <a:lnTo>
                    <a:pt x="134112" y="18288"/>
                  </a:lnTo>
                  <a:lnTo>
                    <a:pt x="113957" y="56007"/>
                  </a:lnTo>
                  <a:lnTo>
                    <a:pt x="112776" y="73152"/>
                  </a:lnTo>
                  <a:lnTo>
                    <a:pt x="113957" y="88646"/>
                  </a:lnTo>
                  <a:lnTo>
                    <a:pt x="134112" y="125158"/>
                  </a:lnTo>
                  <a:lnTo>
                    <a:pt x="149352" y="135394"/>
                  </a:lnTo>
                  <a:lnTo>
                    <a:pt x="157060" y="138887"/>
                  </a:lnTo>
                  <a:lnTo>
                    <a:pt x="171983" y="142303"/>
                  </a:lnTo>
                  <a:lnTo>
                    <a:pt x="189166" y="143446"/>
                  </a:lnTo>
                  <a:lnTo>
                    <a:pt x="206781" y="142265"/>
                  </a:lnTo>
                  <a:lnTo>
                    <a:pt x="247078" y="122110"/>
                  </a:lnTo>
                  <a:lnTo>
                    <a:pt x="267220" y="84315"/>
                  </a:lnTo>
                  <a:lnTo>
                    <a:pt x="268414" y="67056"/>
                  </a:lnTo>
                  <a:close/>
                </a:path>
                <a:path w="702310" h="143510">
                  <a:moveTo>
                    <a:pt x="411861" y="3048"/>
                  </a:moveTo>
                  <a:lnTo>
                    <a:pt x="387477" y="3048"/>
                  </a:lnTo>
                  <a:lnTo>
                    <a:pt x="387477" y="9144"/>
                  </a:lnTo>
                  <a:lnTo>
                    <a:pt x="390525" y="15240"/>
                  </a:lnTo>
                  <a:lnTo>
                    <a:pt x="390525" y="91630"/>
                  </a:lnTo>
                  <a:lnTo>
                    <a:pt x="387477" y="94678"/>
                  </a:lnTo>
                  <a:lnTo>
                    <a:pt x="387477" y="106870"/>
                  </a:lnTo>
                  <a:lnTo>
                    <a:pt x="384429" y="109918"/>
                  </a:lnTo>
                  <a:lnTo>
                    <a:pt x="381381" y="116014"/>
                  </a:lnTo>
                  <a:lnTo>
                    <a:pt x="375285" y="119062"/>
                  </a:lnTo>
                  <a:lnTo>
                    <a:pt x="372237" y="122110"/>
                  </a:lnTo>
                  <a:lnTo>
                    <a:pt x="366141" y="122110"/>
                  </a:lnTo>
                  <a:lnTo>
                    <a:pt x="360045" y="125158"/>
                  </a:lnTo>
                  <a:lnTo>
                    <a:pt x="353949" y="125158"/>
                  </a:lnTo>
                  <a:lnTo>
                    <a:pt x="325196" y="97332"/>
                  </a:lnTo>
                  <a:lnTo>
                    <a:pt x="323278" y="70104"/>
                  </a:lnTo>
                  <a:lnTo>
                    <a:pt x="323278" y="18288"/>
                  </a:lnTo>
                  <a:lnTo>
                    <a:pt x="326326" y="12192"/>
                  </a:lnTo>
                  <a:lnTo>
                    <a:pt x="326326" y="3048"/>
                  </a:lnTo>
                  <a:lnTo>
                    <a:pt x="286702" y="3048"/>
                  </a:lnTo>
                  <a:lnTo>
                    <a:pt x="286702" y="6096"/>
                  </a:lnTo>
                  <a:lnTo>
                    <a:pt x="289750" y="9144"/>
                  </a:lnTo>
                  <a:lnTo>
                    <a:pt x="289750" y="73152"/>
                  </a:lnTo>
                  <a:lnTo>
                    <a:pt x="289788" y="83997"/>
                  </a:lnTo>
                  <a:lnTo>
                    <a:pt x="290131" y="93446"/>
                  </a:lnTo>
                  <a:lnTo>
                    <a:pt x="291033" y="101180"/>
                  </a:lnTo>
                  <a:lnTo>
                    <a:pt x="292798" y="106870"/>
                  </a:lnTo>
                  <a:lnTo>
                    <a:pt x="292798" y="112966"/>
                  </a:lnTo>
                  <a:lnTo>
                    <a:pt x="301942" y="131254"/>
                  </a:lnTo>
                  <a:lnTo>
                    <a:pt x="311086" y="134302"/>
                  </a:lnTo>
                  <a:lnTo>
                    <a:pt x="317182" y="137350"/>
                  </a:lnTo>
                  <a:lnTo>
                    <a:pt x="323278" y="139204"/>
                  </a:lnTo>
                  <a:lnTo>
                    <a:pt x="324535" y="139598"/>
                  </a:lnTo>
                  <a:lnTo>
                    <a:pt x="332511" y="141541"/>
                  </a:lnTo>
                  <a:lnTo>
                    <a:pt x="340487" y="142925"/>
                  </a:lnTo>
                  <a:lnTo>
                    <a:pt x="347853" y="143446"/>
                  </a:lnTo>
                  <a:lnTo>
                    <a:pt x="356463" y="142925"/>
                  </a:lnTo>
                  <a:lnTo>
                    <a:pt x="364236" y="141541"/>
                  </a:lnTo>
                  <a:lnTo>
                    <a:pt x="371424" y="139598"/>
                  </a:lnTo>
                  <a:lnTo>
                    <a:pt x="378333" y="137350"/>
                  </a:lnTo>
                  <a:lnTo>
                    <a:pt x="384429" y="137350"/>
                  </a:lnTo>
                  <a:lnTo>
                    <a:pt x="390525" y="131267"/>
                  </a:lnTo>
                  <a:lnTo>
                    <a:pt x="402717" y="119062"/>
                  </a:lnTo>
                  <a:lnTo>
                    <a:pt x="405765" y="112966"/>
                  </a:lnTo>
                  <a:lnTo>
                    <a:pt x="405765" y="106870"/>
                  </a:lnTo>
                  <a:lnTo>
                    <a:pt x="407517" y="101231"/>
                  </a:lnTo>
                  <a:lnTo>
                    <a:pt x="408432" y="93827"/>
                  </a:lnTo>
                  <a:lnTo>
                    <a:pt x="408762" y="85280"/>
                  </a:lnTo>
                  <a:lnTo>
                    <a:pt x="408813" y="24384"/>
                  </a:lnTo>
                  <a:lnTo>
                    <a:pt x="411861" y="3048"/>
                  </a:lnTo>
                  <a:close/>
                </a:path>
                <a:path w="702310" h="143510">
                  <a:moveTo>
                    <a:pt x="558355" y="9144"/>
                  </a:moveTo>
                  <a:lnTo>
                    <a:pt x="552259" y="9144"/>
                  </a:lnTo>
                  <a:lnTo>
                    <a:pt x="549211" y="6096"/>
                  </a:lnTo>
                  <a:lnTo>
                    <a:pt x="546163" y="6096"/>
                  </a:lnTo>
                  <a:lnTo>
                    <a:pt x="540067" y="3048"/>
                  </a:lnTo>
                  <a:lnTo>
                    <a:pt x="537019" y="3048"/>
                  </a:lnTo>
                  <a:lnTo>
                    <a:pt x="533971" y="0"/>
                  </a:lnTo>
                  <a:lnTo>
                    <a:pt x="509587" y="0"/>
                  </a:lnTo>
                  <a:lnTo>
                    <a:pt x="492277" y="1155"/>
                  </a:lnTo>
                  <a:lnTo>
                    <a:pt x="451485" y="18288"/>
                  </a:lnTo>
                  <a:lnTo>
                    <a:pt x="431330" y="54724"/>
                  </a:lnTo>
                  <a:lnTo>
                    <a:pt x="430149" y="70104"/>
                  </a:lnTo>
                  <a:lnTo>
                    <a:pt x="431330" y="87363"/>
                  </a:lnTo>
                  <a:lnTo>
                    <a:pt x="451485" y="125158"/>
                  </a:lnTo>
                  <a:lnTo>
                    <a:pt x="489280" y="142303"/>
                  </a:lnTo>
                  <a:lnTo>
                    <a:pt x="506539" y="143446"/>
                  </a:lnTo>
                  <a:lnTo>
                    <a:pt x="524827" y="143446"/>
                  </a:lnTo>
                  <a:lnTo>
                    <a:pt x="530923" y="140398"/>
                  </a:lnTo>
                  <a:lnTo>
                    <a:pt x="537019" y="140398"/>
                  </a:lnTo>
                  <a:lnTo>
                    <a:pt x="549211" y="134302"/>
                  </a:lnTo>
                  <a:lnTo>
                    <a:pt x="552259" y="125158"/>
                  </a:lnTo>
                  <a:lnTo>
                    <a:pt x="555307" y="112966"/>
                  </a:lnTo>
                  <a:lnTo>
                    <a:pt x="552259" y="112966"/>
                  </a:lnTo>
                  <a:lnTo>
                    <a:pt x="543115" y="122110"/>
                  </a:lnTo>
                  <a:lnTo>
                    <a:pt x="530923" y="128206"/>
                  </a:lnTo>
                  <a:lnTo>
                    <a:pt x="512635" y="128206"/>
                  </a:lnTo>
                  <a:lnTo>
                    <a:pt x="501713" y="127114"/>
                  </a:lnTo>
                  <a:lnTo>
                    <a:pt x="469392" y="94589"/>
                  </a:lnTo>
                  <a:lnTo>
                    <a:pt x="466725" y="67056"/>
                  </a:lnTo>
                  <a:lnTo>
                    <a:pt x="467334" y="54444"/>
                  </a:lnTo>
                  <a:lnTo>
                    <a:pt x="493407" y="16383"/>
                  </a:lnTo>
                  <a:lnTo>
                    <a:pt x="512635" y="12192"/>
                  </a:lnTo>
                  <a:lnTo>
                    <a:pt x="521779" y="12192"/>
                  </a:lnTo>
                  <a:lnTo>
                    <a:pt x="540067" y="21336"/>
                  </a:lnTo>
                  <a:lnTo>
                    <a:pt x="546163" y="33528"/>
                  </a:lnTo>
                  <a:lnTo>
                    <a:pt x="549211" y="33528"/>
                  </a:lnTo>
                  <a:lnTo>
                    <a:pt x="552259" y="21336"/>
                  </a:lnTo>
                  <a:lnTo>
                    <a:pt x="558355" y="9144"/>
                  </a:lnTo>
                  <a:close/>
                </a:path>
                <a:path w="702310" h="143510">
                  <a:moveTo>
                    <a:pt x="701802" y="3048"/>
                  </a:moveTo>
                  <a:lnTo>
                    <a:pt x="661987" y="3048"/>
                  </a:lnTo>
                  <a:lnTo>
                    <a:pt x="661987" y="6096"/>
                  </a:lnTo>
                  <a:lnTo>
                    <a:pt x="665035" y="9144"/>
                  </a:lnTo>
                  <a:lnTo>
                    <a:pt x="665035" y="57912"/>
                  </a:lnTo>
                  <a:lnTo>
                    <a:pt x="622363" y="57912"/>
                  </a:lnTo>
                  <a:lnTo>
                    <a:pt x="607123" y="54864"/>
                  </a:lnTo>
                  <a:lnTo>
                    <a:pt x="607123" y="33528"/>
                  </a:lnTo>
                  <a:lnTo>
                    <a:pt x="610171" y="18288"/>
                  </a:lnTo>
                  <a:lnTo>
                    <a:pt x="610171" y="3048"/>
                  </a:lnTo>
                  <a:lnTo>
                    <a:pt x="573595" y="3048"/>
                  </a:lnTo>
                  <a:lnTo>
                    <a:pt x="573595" y="140398"/>
                  </a:lnTo>
                  <a:lnTo>
                    <a:pt x="607123" y="140398"/>
                  </a:lnTo>
                  <a:lnTo>
                    <a:pt x="610171" y="140398"/>
                  </a:lnTo>
                  <a:lnTo>
                    <a:pt x="610171" y="125158"/>
                  </a:lnTo>
                  <a:lnTo>
                    <a:pt x="607123" y="109918"/>
                  </a:lnTo>
                  <a:lnTo>
                    <a:pt x="607123" y="73152"/>
                  </a:lnTo>
                  <a:lnTo>
                    <a:pt x="665035" y="73152"/>
                  </a:lnTo>
                  <a:lnTo>
                    <a:pt x="665035" y="125158"/>
                  </a:lnTo>
                  <a:lnTo>
                    <a:pt x="661987" y="140398"/>
                  </a:lnTo>
                  <a:lnTo>
                    <a:pt x="665035" y="140398"/>
                  </a:lnTo>
                  <a:lnTo>
                    <a:pt x="698754" y="140398"/>
                  </a:lnTo>
                  <a:lnTo>
                    <a:pt x="701802" y="140398"/>
                  </a:lnTo>
                  <a:lnTo>
                    <a:pt x="701802" y="137350"/>
                  </a:lnTo>
                  <a:lnTo>
                    <a:pt x="698754" y="131254"/>
                  </a:lnTo>
                  <a:lnTo>
                    <a:pt x="698754" y="21336"/>
                  </a:lnTo>
                  <a:lnTo>
                    <a:pt x="701802" y="9144"/>
                  </a:lnTo>
                  <a:lnTo>
                    <a:pt x="701802" y="3048"/>
                  </a:lnTo>
                  <a:close/>
                </a:path>
              </a:pathLst>
            </a:custGeom>
            <a:solidFill>
              <a:srgbClr val="805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67634" y="5705475"/>
              <a:ext cx="192214" cy="195452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40437" y="2851338"/>
            <a:ext cx="2494292" cy="282265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243912" y="3214450"/>
            <a:ext cx="549509" cy="91555"/>
            <a:chOff x="213931" y="3544823"/>
            <a:chExt cx="481965" cy="100965"/>
          </a:xfrm>
        </p:grpSpPr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13931" y="3547300"/>
              <a:ext cx="247078" cy="9772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2344" y="3544823"/>
              <a:ext cx="213551" cy="100584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66616" y="3213931"/>
            <a:ext cx="219151" cy="91382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613099" y="3224987"/>
            <a:ext cx="121630" cy="80326"/>
          </a:xfrm>
          <a:prstGeom prst="rect">
            <a:avLst/>
          </a:prstGeom>
        </p:spPr>
      </p:pic>
      <p:grpSp>
        <p:nvGrpSpPr>
          <p:cNvPr id="225" name="object 36"/>
          <p:cNvGrpSpPr/>
          <p:nvPr/>
        </p:nvGrpSpPr>
        <p:grpSpPr>
          <a:xfrm>
            <a:off x="243912" y="3214449"/>
            <a:ext cx="2292878" cy="271211"/>
            <a:chOff x="213931" y="3544823"/>
            <a:chExt cx="2011045" cy="299085"/>
          </a:xfrm>
        </p:grpSpPr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28471" y="3544823"/>
              <a:ext cx="1496187" cy="29546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13931" y="3712463"/>
              <a:ext cx="472821" cy="130873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329247" y="3587579"/>
            <a:ext cx="240002" cy="66507"/>
          </a:xfrm>
          <a:prstGeom prst="rect">
            <a:avLst/>
          </a:prstGeom>
        </p:spPr>
      </p:pic>
      <p:grpSp>
        <p:nvGrpSpPr>
          <p:cNvPr id="231" name="object 40"/>
          <p:cNvGrpSpPr/>
          <p:nvPr/>
        </p:nvGrpSpPr>
        <p:grpSpPr>
          <a:xfrm>
            <a:off x="243913" y="3559941"/>
            <a:ext cx="2491251" cy="399042"/>
            <a:chOff x="213931" y="3925823"/>
            <a:chExt cx="2185035" cy="440055"/>
          </a:xfrm>
        </p:grpSpPr>
        <p:sp>
          <p:nvSpPr>
            <p:cNvPr id="41" name="object 41"/>
            <p:cNvSpPr/>
            <p:nvPr/>
          </p:nvSpPr>
          <p:spPr>
            <a:xfrm>
              <a:off x="2377249" y="4008310"/>
              <a:ext cx="21590" cy="36830"/>
            </a:xfrm>
            <a:custGeom>
              <a:avLst/>
              <a:gdLst/>
              <a:ahLst/>
              <a:cxnLst/>
              <a:rect l="l" t="t" r="r" b="b"/>
              <a:pathLst>
                <a:path w="21589" h="36829">
                  <a:moveTo>
                    <a:pt x="21336" y="0"/>
                  </a:moveTo>
                  <a:lnTo>
                    <a:pt x="9143" y="3048"/>
                  </a:lnTo>
                  <a:lnTo>
                    <a:pt x="6858" y="10858"/>
                  </a:lnTo>
                  <a:lnTo>
                    <a:pt x="2286" y="28765"/>
                  </a:lnTo>
                  <a:lnTo>
                    <a:pt x="0" y="36575"/>
                  </a:lnTo>
                  <a:lnTo>
                    <a:pt x="9143" y="33527"/>
                  </a:lnTo>
                  <a:lnTo>
                    <a:pt x="11906" y="27432"/>
                  </a:lnTo>
                  <a:lnTo>
                    <a:pt x="15240" y="19050"/>
                  </a:lnTo>
                  <a:lnTo>
                    <a:pt x="18573" y="9525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161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13931" y="3925823"/>
              <a:ext cx="2181606" cy="439483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1016" y="4060902"/>
            <a:ext cx="219152" cy="91382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1377899" y="4060211"/>
            <a:ext cx="560369" cy="92131"/>
          </a:xfrm>
          <a:custGeom>
            <a:avLst/>
            <a:gdLst/>
            <a:ahLst/>
            <a:cxnLst/>
            <a:rect l="l" t="t" r="r" b="b"/>
            <a:pathLst>
              <a:path w="491489" h="101600">
                <a:moveTo>
                  <a:pt x="58102" y="58864"/>
                </a:moveTo>
                <a:lnTo>
                  <a:pt x="56045" y="45580"/>
                </a:lnTo>
                <a:lnTo>
                  <a:pt x="50863" y="37147"/>
                </a:lnTo>
                <a:lnTo>
                  <a:pt x="43954" y="32727"/>
                </a:lnTo>
                <a:lnTo>
                  <a:pt x="36766" y="31432"/>
                </a:lnTo>
                <a:lnTo>
                  <a:pt x="28206" y="32486"/>
                </a:lnTo>
                <a:lnTo>
                  <a:pt x="21043" y="35242"/>
                </a:lnTo>
                <a:lnTo>
                  <a:pt x="15595" y="39154"/>
                </a:lnTo>
                <a:lnTo>
                  <a:pt x="12192" y="43624"/>
                </a:lnTo>
                <a:lnTo>
                  <a:pt x="12192" y="31432"/>
                </a:lnTo>
                <a:lnTo>
                  <a:pt x="0" y="31432"/>
                </a:lnTo>
                <a:lnTo>
                  <a:pt x="3048" y="37528"/>
                </a:lnTo>
                <a:lnTo>
                  <a:pt x="3048" y="101536"/>
                </a:lnTo>
                <a:lnTo>
                  <a:pt x="15240" y="101536"/>
                </a:lnTo>
                <a:lnTo>
                  <a:pt x="15240" y="52768"/>
                </a:lnTo>
                <a:lnTo>
                  <a:pt x="18288" y="46672"/>
                </a:lnTo>
                <a:lnTo>
                  <a:pt x="24574" y="40576"/>
                </a:lnTo>
                <a:lnTo>
                  <a:pt x="30670" y="40576"/>
                </a:lnTo>
                <a:lnTo>
                  <a:pt x="38188" y="42202"/>
                </a:lnTo>
                <a:lnTo>
                  <a:pt x="42862" y="46672"/>
                </a:lnTo>
                <a:lnTo>
                  <a:pt x="45237" y="53441"/>
                </a:lnTo>
                <a:lnTo>
                  <a:pt x="45910" y="61912"/>
                </a:lnTo>
                <a:lnTo>
                  <a:pt x="45910" y="101536"/>
                </a:lnTo>
                <a:lnTo>
                  <a:pt x="58102" y="101536"/>
                </a:lnTo>
                <a:lnTo>
                  <a:pt x="58102" y="58864"/>
                </a:lnTo>
                <a:close/>
              </a:path>
              <a:path w="491489" h="101600">
                <a:moveTo>
                  <a:pt x="140398" y="64960"/>
                </a:moveTo>
                <a:lnTo>
                  <a:pt x="138150" y="52006"/>
                </a:lnTo>
                <a:lnTo>
                  <a:pt x="131635" y="41338"/>
                </a:lnTo>
                <a:lnTo>
                  <a:pt x="128206" y="38989"/>
                </a:lnTo>
                <a:lnTo>
                  <a:pt x="128206" y="64960"/>
                </a:lnTo>
                <a:lnTo>
                  <a:pt x="126580" y="75679"/>
                </a:lnTo>
                <a:lnTo>
                  <a:pt x="122110" y="84391"/>
                </a:lnTo>
                <a:lnTo>
                  <a:pt x="115341" y="90258"/>
                </a:lnTo>
                <a:lnTo>
                  <a:pt x="106870" y="92392"/>
                </a:lnTo>
                <a:lnTo>
                  <a:pt x="98386" y="90297"/>
                </a:lnTo>
                <a:lnTo>
                  <a:pt x="91630" y="84772"/>
                </a:lnTo>
                <a:lnTo>
                  <a:pt x="87147" y="76962"/>
                </a:lnTo>
                <a:lnTo>
                  <a:pt x="85534" y="68008"/>
                </a:lnTo>
                <a:lnTo>
                  <a:pt x="87147" y="57302"/>
                </a:lnTo>
                <a:lnTo>
                  <a:pt x="91630" y="48577"/>
                </a:lnTo>
                <a:lnTo>
                  <a:pt x="98386" y="42722"/>
                </a:lnTo>
                <a:lnTo>
                  <a:pt x="106870" y="40576"/>
                </a:lnTo>
                <a:lnTo>
                  <a:pt x="116624" y="43103"/>
                </a:lnTo>
                <a:lnTo>
                  <a:pt x="123253" y="49339"/>
                </a:lnTo>
                <a:lnTo>
                  <a:pt x="127012" y="57302"/>
                </a:lnTo>
                <a:lnTo>
                  <a:pt x="128206" y="64960"/>
                </a:lnTo>
                <a:lnTo>
                  <a:pt x="128206" y="38989"/>
                </a:lnTo>
                <a:lnTo>
                  <a:pt x="121107" y="34099"/>
                </a:lnTo>
                <a:lnTo>
                  <a:pt x="106870" y="31432"/>
                </a:lnTo>
                <a:lnTo>
                  <a:pt x="93916" y="33731"/>
                </a:lnTo>
                <a:lnTo>
                  <a:pt x="83248" y="40589"/>
                </a:lnTo>
                <a:lnTo>
                  <a:pt x="76009" y="52019"/>
                </a:lnTo>
                <a:lnTo>
                  <a:pt x="73342" y="68008"/>
                </a:lnTo>
                <a:lnTo>
                  <a:pt x="76009" y="82257"/>
                </a:lnTo>
                <a:lnTo>
                  <a:pt x="83248" y="92773"/>
                </a:lnTo>
                <a:lnTo>
                  <a:pt x="85534" y="94183"/>
                </a:lnTo>
                <a:lnTo>
                  <a:pt x="93916" y="99301"/>
                </a:lnTo>
                <a:lnTo>
                  <a:pt x="106870" y="101536"/>
                </a:lnTo>
                <a:lnTo>
                  <a:pt x="118529" y="99682"/>
                </a:lnTo>
                <a:lnTo>
                  <a:pt x="128206" y="94195"/>
                </a:lnTo>
                <a:lnTo>
                  <a:pt x="129349" y="93535"/>
                </a:lnTo>
                <a:lnTo>
                  <a:pt x="137299" y="82257"/>
                </a:lnTo>
                <a:lnTo>
                  <a:pt x="140398" y="64960"/>
                </a:lnTo>
                <a:close/>
              </a:path>
              <a:path w="491489" h="101600">
                <a:moveTo>
                  <a:pt x="213741" y="31432"/>
                </a:moveTo>
                <a:lnTo>
                  <a:pt x="201549" y="31432"/>
                </a:lnTo>
                <a:lnTo>
                  <a:pt x="201549" y="77152"/>
                </a:lnTo>
                <a:lnTo>
                  <a:pt x="198501" y="80200"/>
                </a:lnTo>
                <a:lnTo>
                  <a:pt x="198501" y="86296"/>
                </a:lnTo>
                <a:lnTo>
                  <a:pt x="192214" y="92392"/>
                </a:lnTo>
                <a:lnTo>
                  <a:pt x="183070" y="92392"/>
                </a:lnTo>
                <a:lnTo>
                  <a:pt x="175539" y="90779"/>
                </a:lnTo>
                <a:lnTo>
                  <a:pt x="170878" y="86296"/>
                </a:lnTo>
                <a:lnTo>
                  <a:pt x="168490" y="79540"/>
                </a:lnTo>
                <a:lnTo>
                  <a:pt x="167830" y="71056"/>
                </a:lnTo>
                <a:lnTo>
                  <a:pt x="167830" y="31432"/>
                </a:lnTo>
                <a:lnTo>
                  <a:pt x="155638" y="31432"/>
                </a:lnTo>
                <a:lnTo>
                  <a:pt x="155638" y="71056"/>
                </a:lnTo>
                <a:lnTo>
                  <a:pt x="157734" y="86106"/>
                </a:lnTo>
                <a:lnTo>
                  <a:pt x="163258" y="95440"/>
                </a:lnTo>
                <a:lnTo>
                  <a:pt x="171069" y="100203"/>
                </a:lnTo>
                <a:lnTo>
                  <a:pt x="180022" y="101536"/>
                </a:lnTo>
                <a:lnTo>
                  <a:pt x="192214" y="101536"/>
                </a:lnTo>
                <a:lnTo>
                  <a:pt x="198501" y="95440"/>
                </a:lnTo>
                <a:lnTo>
                  <a:pt x="201549" y="89344"/>
                </a:lnTo>
                <a:lnTo>
                  <a:pt x="201549" y="101536"/>
                </a:lnTo>
                <a:lnTo>
                  <a:pt x="213741" y="101536"/>
                </a:lnTo>
                <a:lnTo>
                  <a:pt x="213741" y="31432"/>
                </a:lnTo>
                <a:close/>
              </a:path>
              <a:path w="491489" h="101600">
                <a:moveTo>
                  <a:pt x="289941" y="31432"/>
                </a:moveTo>
                <a:lnTo>
                  <a:pt x="274701" y="31432"/>
                </a:lnTo>
                <a:lnTo>
                  <a:pt x="262509" y="71056"/>
                </a:lnTo>
                <a:lnTo>
                  <a:pt x="259461" y="77152"/>
                </a:lnTo>
                <a:lnTo>
                  <a:pt x="259461" y="83248"/>
                </a:lnTo>
                <a:lnTo>
                  <a:pt x="256413" y="89344"/>
                </a:lnTo>
                <a:lnTo>
                  <a:pt x="256413" y="83248"/>
                </a:lnTo>
                <a:lnTo>
                  <a:pt x="250317" y="71056"/>
                </a:lnTo>
                <a:lnTo>
                  <a:pt x="238125" y="31432"/>
                </a:lnTo>
                <a:lnTo>
                  <a:pt x="225933" y="31432"/>
                </a:lnTo>
                <a:lnTo>
                  <a:pt x="250317" y="101536"/>
                </a:lnTo>
                <a:lnTo>
                  <a:pt x="262509" y="101536"/>
                </a:lnTo>
                <a:lnTo>
                  <a:pt x="289941" y="31432"/>
                </a:lnTo>
                <a:close/>
              </a:path>
              <a:path w="491489" h="101600">
                <a:moveTo>
                  <a:pt x="353949" y="61912"/>
                </a:moveTo>
                <a:lnTo>
                  <a:pt x="352653" y="52019"/>
                </a:lnTo>
                <a:lnTo>
                  <a:pt x="348234" y="42113"/>
                </a:lnTo>
                <a:lnTo>
                  <a:pt x="341757" y="36271"/>
                </a:lnTo>
                <a:lnTo>
                  <a:pt x="341757" y="52768"/>
                </a:lnTo>
                <a:lnTo>
                  <a:pt x="341757" y="58864"/>
                </a:lnTo>
                <a:lnTo>
                  <a:pt x="305181" y="58864"/>
                </a:lnTo>
                <a:lnTo>
                  <a:pt x="307657" y="53441"/>
                </a:lnTo>
                <a:lnTo>
                  <a:pt x="311277" y="47434"/>
                </a:lnTo>
                <a:lnTo>
                  <a:pt x="317182" y="42583"/>
                </a:lnTo>
                <a:lnTo>
                  <a:pt x="326517" y="40576"/>
                </a:lnTo>
                <a:lnTo>
                  <a:pt x="338709" y="40576"/>
                </a:lnTo>
                <a:lnTo>
                  <a:pt x="341757" y="52768"/>
                </a:lnTo>
                <a:lnTo>
                  <a:pt x="341757" y="36271"/>
                </a:lnTo>
                <a:lnTo>
                  <a:pt x="339801" y="34493"/>
                </a:lnTo>
                <a:lnTo>
                  <a:pt x="326517" y="31432"/>
                </a:lnTo>
                <a:lnTo>
                  <a:pt x="312267" y="34150"/>
                </a:lnTo>
                <a:lnTo>
                  <a:pt x="301752" y="41719"/>
                </a:lnTo>
                <a:lnTo>
                  <a:pt x="295224" y="53301"/>
                </a:lnTo>
                <a:lnTo>
                  <a:pt x="292989" y="68008"/>
                </a:lnTo>
                <a:lnTo>
                  <a:pt x="295656" y="82257"/>
                </a:lnTo>
                <a:lnTo>
                  <a:pt x="302895" y="92773"/>
                </a:lnTo>
                <a:lnTo>
                  <a:pt x="305181" y="94183"/>
                </a:lnTo>
                <a:lnTo>
                  <a:pt x="313563" y="99301"/>
                </a:lnTo>
                <a:lnTo>
                  <a:pt x="326517" y="101536"/>
                </a:lnTo>
                <a:lnTo>
                  <a:pt x="338709" y="101536"/>
                </a:lnTo>
                <a:lnTo>
                  <a:pt x="344805" y="98488"/>
                </a:lnTo>
                <a:lnTo>
                  <a:pt x="350901" y="98488"/>
                </a:lnTo>
                <a:lnTo>
                  <a:pt x="347853" y="89344"/>
                </a:lnTo>
                <a:lnTo>
                  <a:pt x="344805" y="89344"/>
                </a:lnTo>
                <a:lnTo>
                  <a:pt x="338709" y="92392"/>
                </a:lnTo>
                <a:lnTo>
                  <a:pt x="329565" y="92392"/>
                </a:lnTo>
                <a:lnTo>
                  <a:pt x="320611" y="91160"/>
                </a:lnTo>
                <a:lnTo>
                  <a:pt x="312801" y="87058"/>
                </a:lnTo>
                <a:lnTo>
                  <a:pt x="307276" y="79540"/>
                </a:lnTo>
                <a:lnTo>
                  <a:pt x="305181" y="68008"/>
                </a:lnTo>
                <a:lnTo>
                  <a:pt x="341757" y="68008"/>
                </a:lnTo>
                <a:lnTo>
                  <a:pt x="353949" y="68008"/>
                </a:lnTo>
                <a:lnTo>
                  <a:pt x="353949" y="61912"/>
                </a:lnTo>
                <a:close/>
              </a:path>
              <a:path w="491489" h="101600">
                <a:moveTo>
                  <a:pt x="385572" y="0"/>
                </a:moveTo>
                <a:lnTo>
                  <a:pt x="370332" y="0"/>
                </a:lnTo>
                <a:lnTo>
                  <a:pt x="370332" y="100584"/>
                </a:lnTo>
                <a:lnTo>
                  <a:pt x="385572" y="100584"/>
                </a:lnTo>
                <a:lnTo>
                  <a:pt x="385572" y="0"/>
                </a:lnTo>
                <a:close/>
              </a:path>
              <a:path w="491489" h="101600">
                <a:moveTo>
                  <a:pt x="416052" y="0"/>
                </a:moveTo>
                <a:lnTo>
                  <a:pt x="400812" y="0"/>
                </a:lnTo>
                <a:lnTo>
                  <a:pt x="400812" y="100584"/>
                </a:lnTo>
                <a:lnTo>
                  <a:pt x="416052" y="100584"/>
                </a:lnTo>
                <a:lnTo>
                  <a:pt x="416052" y="0"/>
                </a:lnTo>
                <a:close/>
              </a:path>
              <a:path w="491489" h="101600">
                <a:moveTo>
                  <a:pt x="491299" y="61912"/>
                </a:moveTo>
                <a:lnTo>
                  <a:pt x="489966" y="52019"/>
                </a:lnTo>
                <a:lnTo>
                  <a:pt x="485203" y="42113"/>
                </a:lnTo>
                <a:lnTo>
                  <a:pt x="479107" y="37147"/>
                </a:lnTo>
                <a:lnTo>
                  <a:pt x="479107" y="58864"/>
                </a:lnTo>
                <a:lnTo>
                  <a:pt x="442531" y="58864"/>
                </a:lnTo>
                <a:lnTo>
                  <a:pt x="443674" y="53441"/>
                </a:lnTo>
                <a:lnTo>
                  <a:pt x="447103" y="47434"/>
                </a:lnTo>
                <a:lnTo>
                  <a:pt x="452818" y="42583"/>
                </a:lnTo>
                <a:lnTo>
                  <a:pt x="460819" y="40576"/>
                </a:lnTo>
                <a:lnTo>
                  <a:pt x="470103" y="42583"/>
                </a:lnTo>
                <a:lnTo>
                  <a:pt x="475678" y="47434"/>
                </a:lnTo>
                <a:lnTo>
                  <a:pt x="478383" y="53441"/>
                </a:lnTo>
                <a:lnTo>
                  <a:pt x="479107" y="58864"/>
                </a:lnTo>
                <a:lnTo>
                  <a:pt x="479107" y="37147"/>
                </a:lnTo>
                <a:lnTo>
                  <a:pt x="475869" y="34493"/>
                </a:lnTo>
                <a:lnTo>
                  <a:pt x="460819" y="31432"/>
                </a:lnTo>
                <a:lnTo>
                  <a:pt x="448335" y="34150"/>
                </a:lnTo>
                <a:lnTo>
                  <a:pt x="438721" y="41719"/>
                </a:lnTo>
                <a:lnTo>
                  <a:pt x="432523" y="53301"/>
                </a:lnTo>
                <a:lnTo>
                  <a:pt x="430339" y="68008"/>
                </a:lnTo>
                <a:lnTo>
                  <a:pt x="432574" y="82257"/>
                </a:lnTo>
                <a:lnTo>
                  <a:pt x="439102" y="92773"/>
                </a:lnTo>
                <a:lnTo>
                  <a:pt x="442531" y="94907"/>
                </a:lnTo>
                <a:lnTo>
                  <a:pt x="449618" y="99301"/>
                </a:lnTo>
                <a:lnTo>
                  <a:pt x="463867" y="101536"/>
                </a:lnTo>
                <a:lnTo>
                  <a:pt x="473011" y="101536"/>
                </a:lnTo>
                <a:lnTo>
                  <a:pt x="482155" y="98488"/>
                </a:lnTo>
                <a:lnTo>
                  <a:pt x="485203" y="98488"/>
                </a:lnTo>
                <a:lnTo>
                  <a:pt x="485203" y="89344"/>
                </a:lnTo>
                <a:lnTo>
                  <a:pt x="479107" y="89344"/>
                </a:lnTo>
                <a:lnTo>
                  <a:pt x="473011" y="92392"/>
                </a:lnTo>
                <a:lnTo>
                  <a:pt x="463867" y="92392"/>
                </a:lnTo>
                <a:lnTo>
                  <a:pt x="455383" y="91160"/>
                </a:lnTo>
                <a:lnTo>
                  <a:pt x="448627" y="87058"/>
                </a:lnTo>
                <a:lnTo>
                  <a:pt x="444144" y="79540"/>
                </a:lnTo>
                <a:lnTo>
                  <a:pt x="442531" y="68008"/>
                </a:lnTo>
                <a:lnTo>
                  <a:pt x="479107" y="68008"/>
                </a:lnTo>
                <a:lnTo>
                  <a:pt x="488251" y="68008"/>
                </a:lnTo>
                <a:lnTo>
                  <a:pt x="491299" y="64960"/>
                </a:lnTo>
                <a:lnTo>
                  <a:pt x="491299" y="61912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object 4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43912" y="4060212"/>
            <a:ext cx="893981" cy="244435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1948476" y="4088715"/>
            <a:ext cx="52851" cy="63916"/>
          </a:xfrm>
          <a:custGeom>
            <a:avLst/>
            <a:gdLst/>
            <a:ahLst/>
            <a:cxnLst/>
            <a:rect l="l" t="t" r="r" b="b"/>
            <a:pathLst>
              <a:path w="46355" h="70485">
                <a:moveTo>
                  <a:pt x="45910" y="48767"/>
                </a:moveTo>
                <a:lnTo>
                  <a:pt x="18287" y="27431"/>
                </a:lnTo>
                <a:lnTo>
                  <a:pt x="15239" y="24383"/>
                </a:lnTo>
                <a:lnTo>
                  <a:pt x="15239" y="12191"/>
                </a:lnTo>
                <a:lnTo>
                  <a:pt x="18287" y="9143"/>
                </a:lnTo>
                <a:lnTo>
                  <a:pt x="30480" y="9143"/>
                </a:lnTo>
                <a:lnTo>
                  <a:pt x="36766" y="12191"/>
                </a:lnTo>
                <a:lnTo>
                  <a:pt x="39814" y="12191"/>
                </a:lnTo>
                <a:lnTo>
                  <a:pt x="42862" y="3047"/>
                </a:lnTo>
                <a:lnTo>
                  <a:pt x="39814" y="3047"/>
                </a:lnTo>
                <a:lnTo>
                  <a:pt x="33528" y="0"/>
                </a:lnTo>
                <a:lnTo>
                  <a:pt x="24384" y="0"/>
                </a:lnTo>
                <a:lnTo>
                  <a:pt x="15906" y="1571"/>
                </a:lnTo>
                <a:lnTo>
                  <a:pt x="9143" y="5714"/>
                </a:lnTo>
                <a:lnTo>
                  <a:pt x="4667" y="11572"/>
                </a:lnTo>
                <a:lnTo>
                  <a:pt x="3048" y="18287"/>
                </a:lnTo>
                <a:lnTo>
                  <a:pt x="4191" y="24622"/>
                </a:lnTo>
                <a:lnTo>
                  <a:pt x="7620" y="30098"/>
                </a:lnTo>
                <a:lnTo>
                  <a:pt x="13335" y="35004"/>
                </a:lnTo>
                <a:lnTo>
                  <a:pt x="21336" y="39623"/>
                </a:lnTo>
                <a:lnTo>
                  <a:pt x="30480" y="42671"/>
                </a:lnTo>
                <a:lnTo>
                  <a:pt x="33528" y="45719"/>
                </a:lnTo>
                <a:lnTo>
                  <a:pt x="33528" y="57912"/>
                </a:lnTo>
                <a:lnTo>
                  <a:pt x="27431" y="60959"/>
                </a:lnTo>
                <a:lnTo>
                  <a:pt x="12192" y="60959"/>
                </a:lnTo>
                <a:lnTo>
                  <a:pt x="6095" y="57912"/>
                </a:lnTo>
                <a:lnTo>
                  <a:pt x="3048" y="54863"/>
                </a:lnTo>
                <a:lnTo>
                  <a:pt x="0" y="67055"/>
                </a:lnTo>
                <a:lnTo>
                  <a:pt x="6095" y="67055"/>
                </a:lnTo>
                <a:lnTo>
                  <a:pt x="12192" y="70103"/>
                </a:lnTo>
                <a:lnTo>
                  <a:pt x="18287" y="70103"/>
                </a:lnTo>
                <a:lnTo>
                  <a:pt x="30399" y="68484"/>
                </a:lnTo>
                <a:lnTo>
                  <a:pt x="39028" y="64008"/>
                </a:lnTo>
                <a:lnTo>
                  <a:pt x="44193" y="57245"/>
                </a:lnTo>
                <a:lnTo>
                  <a:pt x="45910" y="48767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44845" y="4287890"/>
            <a:ext cx="24616" cy="31094"/>
          </a:xfrm>
          <a:custGeom>
            <a:avLst/>
            <a:gdLst/>
            <a:ahLst/>
            <a:cxnLst/>
            <a:rect l="l" t="t" r="r" b="b"/>
            <a:pathLst>
              <a:path w="21590" h="34289">
                <a:moveTo>
                  <a:pt x="21336" y="0"/>
                </a:moveTo>
                <a:lnTo>
                  <a:pt x="9143" y="0"/>
                </a:lnTo>
                <a:lnTo>
                  <a:pt x="4572" y="19216"/>
                </a:lnTo>
                <a:lnTo>
                  <a:pt x="2286" y="27619"/>
                </a:lnTo>
                <a:lnTo>
                  <a:pt x="0" y="33718"/>
                </a:lnTo>
                <a:lnTo>
                  <a:pt x="9143" y="33718"/>
                </a:lnTo>
                <a:lnTo>
                  <a:pt x="11906" y="27619"/>
                </a:lnTo>
                <a:lnTo>
                  <a:pt x="15240" y="19216"/>
                </a:lnTo>
                <a:lnTo>
                  <a:pt x="18573" y="9635"/>
                </a:lnTo>
                <a:lnTo>
                  <a:pt x="21336" y="0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360521" y="4063667"/>
            <a:ext cx="1374207" cy="240980"/>
          </a:xfrm>
          <a:prstGeom prst="rect">
            <a:avLst/>
          </a:prstGeom>
        </p:spPr>
      </p:pic>
      <p:grpSp>
        <p:nvGrpSpPr>
          <p:cNvPr id="234" name="object 49"/>
          <p:cNvGrpSpPr/>
          <p:nvPr/>
        </p:nvGrpSpPr>
        <p:grpSpPr>
          <a:xfrm>
            <a:off x="243912" y="4365454"/>
            <a:ext cx="1482009" cy="119194"/>
            <a:chOff x="213931" y="4814125"/>
            <a:chExt cx="1299845" cy="131445"/>
          </a:xfrm>
        </p:grpSpPr>
        <p:pic>
          <p:nvPicPr>
            <p:cNvPr id="50" name="object 5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13931" y="4814125"/>
              <a:ext cx="1272349" cy="131254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498472" y="4896612"/>
              <a:ext cx="15240" cy="18415"/>
            </a:xfrm>
            <a:custGeom>
              <a:avLst/>
              <a:gdLst/>
              <a:ahLst/>
              <a:cxnLst/>
              <a:rect l="l" t="t" r="r" b="b"/>
              <a:pathLst>
                <a:path w="15240" h="18414">
                  <a:moveTo>
                    <a:pt x="15240" y="15239"/>
                  </a:moveTo>
                  <a:lnTo>
                    <a:pt x="15240" y="6096"/>
                  </a:lnTo>
                  <a:lnTo>
                    <a:pt x="12192" y="0"/>
                  </a:lnTo>
                  <a:lnTo>
                    <a:pt x="3048" y="0"/>
                  </a:lnTo>
                  <a:lnTo>
                    <a:pt x="0" y="6096"/>
                  </a:lnTo>
                  <a:lnTo>
                    <a:pt x="0" y="9143"/>
                  </a:lnTo>
                  <a:lnTo>
                    <a:pt x="0" y="15239"/>
                  </a:lnTo>
                  <a:lnTo>
                    <a:pt x="3048" y="18287"/>
                  </a:lnTo>
                  <a:lnTo>
                    <a:pt x="12192" y="18287"/>
                  </a:lnTo>
                  <a:lnTo>
                    <a:pt x="15240" y="15239"/>
                  </a:lnTo>
                  <a:close/>
                </a:path>
              </a:pathLst>
            </a:custGeom>
            <a:solidFill>
              <a:srgbClr val="161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2" name="object 5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43913" y="4564802"/>
            <a:ext cx="473055" cy="88618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5339" y="4562038"/>
            <a:ext cx="219151" cy="91382"/>
          </a:xfrm>
          <a:prstGeom prst="rect">
            <a:avLst/>
          </a:prstGeom>
        </p:spPr>
      </p:pic>
      <p:sp>
        <p:nvSpPr>
          <p:cNvPr id="54" name="object 54"/>
          <p:cNvSpPr/>
          <p:nvPr/>
        </p:nvSpPr>
        <p:spPr>
          <a:xfrm>
            <a:off x="1179597" y="4562038"/>
            <a:ext cx="706615" cy="91555"/>
          </a:xfrm>
          <a:custGeom>
            <a:avLst/>
            <a:gdLst/>
            <a:ahLst/>
            <a:cxnLst/>
            <a:rect l="l" t="t" r="r" b="b"/>
            <a:pathLst>
              <a:path w="619760" h="100964">
                <a:moveTo>
                  <a:pt x="33718" y="27432"/>
                </a:moveTo>
                <a:lnTo>
                  <a:pt x="24384" y="27432"/>
                </a:lnTo>
                <a:lnTo>
                  <a:pt x="15240" y="33528"/>
                </a:lnTo>
                <a:lnTo>
                  <a:pt x="12192" y="42672"/>
                </a:lnTo>
                <a:lnTo>
                  <a:pt x="12192" y="30480"/>
                </a:lnTo>
                <a:lnTo>
                  <a:pt x="0" y="30480"/>
                </a:lnTo>
                <a:lnTo>
                  <a:pt x="0" y="97726"/>
                </a:lnTo>
                <a:lnTo>
                  <a:pt x="12192" y="97726"/>
                </a:lnTo>
                <a:lnTo>
                  <a:pt x="12192" y="60960"/>
                </a:lnTo>
                <a:lnTo>
                  <a:pt x="15240" y="57912"/>
                </a:lnTo>
                <a:lnTo>
                  <a:pt x="15240" y="45720"/>
                </a:lnTo>
                <a:lnTo>
                  <a:pt x="21336" y="39624"/>
                </a:lnTo>
                <a:lnTo>
                  <a:pt x="33718" y="39624"/>
                </a:lnTo>
                <a:lnTo>
                  <a:pt x="33718" y="27432"/>
                </a:lnTo>
                <a:close/>
              </a:path>
              <a:path w="619760" h="100964">
                <a:moveTo>
                  <a:pt x="100774" y="60960"/>
                </a:moveTo>
                <a:lnTo>
                  <a:pt x="99479" y="50584"/>
                </a:lnTo>
                <a:lnTo>
                  <a:pt x="95059" y="39624"/>
                </a:lnTo>
                <a:lnTo>
                  <a:pt x="88582" y="32981"/>
                </a:lnTo>
                <a:lnTo>
                  <a:pt x="88582" y="57912"/>
                </a:lnTo>
                <a:lnTo>
                  <a:pt x="52006" y="57912"/>
                </a:lnTo>
                <a:lnTo>
                  <a:pt x="54432" y="50723"/>
                </a:lnTo>
                <a:lnTo>
                  <a:pt x="57721" y="43815"/>
                </a:lnTo>
                <a:lnTo>
                  <a:pt x="62712" y="38633"/>
                </a:lnTo>
                <a:lnTo>
                  <a:pt x="70294" y="36576"/>
                </a:lnTo>
                <a:lnTo>
                  <a:pt x="79578" y="38633"/>
                </a:lnTo>
                <a:lnTo>
                  <a:pt x="85153" y="43827"/>
                </a:lnTo>
                <a:lnTo>
                  <a:pt x="87858" y="50723"/>
                </a:lnTo>
                <a:lnTo>
                  <a:pt x="88582" y="57912"/>
                </a:lnTo>
                <a:lnTo>
                  <a:pt x="88582" y="32981"/>
                </a:lnTo>
                <a:lnTo>
                  <a:pt x="86626" y="30962"/>
                </a:lnTo>
                <a:lnTo>
                  <a:pt x="73342" y="27432"/>
                </a:lnTo>
                <a:lnTo>
                  <a:pt x="59093" y="30581"/>
                </a:lnTo>
                <a:lnTo>
                  <a:pt x="48577" y="38862"/>
                </a:lnTo>
                <a:lnTo>
                  <a:pt x="42049" y="50584"/>
                </a:lnTo>
                <a:lnTo>
                  <a:pt x="39814" y="64008"/>
                </a:lnTo>
                <a:lnTo>
                  <a:pt x="42049" y="78841"/>
                </a:lnTo>
                <a:lnTo>
                  <a:pt x="48577" y="90474"/>
                </a:lnTo>
                <a:lnTo>
                  <a:pt x="52006" y="92938"/>
                </a:lnTo>
                <a:lnTo>
                  <a:pt x="59093" y="98069"/>
                </a:lnTo>
                <a:lnTo>
                  <a:pt x="73342" y="100774"/>
                </a:lnTo>
                <a:lnTo>
                  <a:pt x="85534" y="100774"/>
                </a:lnTo>
                <a:lnTo>
                  <a:pt x="97726" y="94678"/>
                </a:lnTo>
                <a:lnTo>
                  <a:pt x="94678" y="85534"/>
                </a:lnTo>
                <a:lnTo>
                  <a:pt x="88582" y="88582"/>
                </a:lnTo>
                <a:lnTo>
                  <a:pt x="76390" y="88582"/>
                </a:lnTo>
                <a:lnTo>
                  <a:pt x="67437" y="87401"/>
                </a:lnTo>
                <a:lnTo>
                  <a:pt x="59626" y="83616"/>
                </a:lnTo>
                <a:lnTo>
                  <a:pt x="54102" y="76936"/>
                </a:lnTo>
                <a:lnTo>
                  <a:pt x="52006" y="67056"/>
                </a:lnTo>
                <a:lnTo>
                  <a:pt x="88582" y="67056"/>
                </a:lnTo>
                <a:lnTo>
                  <a:pt x="100774" y="67056"/>
                </a:lnTo>
                <a:lnTo>
                  <a:pt x="100774" y="60960"/>
                </a:lnTo>
                <a:close/>
              </a:path>
              <a:path w="619760" h="100964">
                <a:moveTo>
                  <a:pt x="164782" y="33528"/>
                </a:moveTo>
                <a:lnTo>
                  <a:pt x="161734" y="30480"/>
                </a:lnTo>
                <a:lnTo>
                  <a:pt x="155638" y="27432"/>
                </a:lnTo>
                <a:lnTo>
                  <a:pt x="146494" y="27432"/>
                </a:lnTo>
                <a:lnTo>
                  <a:pt x="131775" y="30149"/>
                </a:lnTo>
                <a:lnTo>
                  <a:pt x="120192" y="37719"/>
                </a:lnTo>
                <a:lnTo>
                  <a:pt x="112623" y="49301"/>
                </a:lnTo>
                <a:lnTo>
                  <a:pt x="109918" y="64008"/>
                </a:lnTo>
                <a:lnTo>
                  <a:pt x="112572" y="78841"/>
                </a:lnTo>
                <a:lnTo>
                  <a:pt x="119811" y="90474"/>
                </a:lnTo>
                <a:lnTo>
                  <a:pt x="130479" y="98069"/>
                </a:lnTo>
                <a:lnTo>
                  <a:pt x="143446" y="100774"/>
                </a:lnTo>
                <a:lnTo>
                  <a:pt x="152590" y="100774"/>
                </a:lnTo>
                <a:lnTo>
                  <a:pt x="161734" y="97726"/>
                </a:lnTo>
                <a:lnTo>
                  <a:pt x="164782" y="94678"/>
                </a:lnTo>
                <a:lnTo>
                  <a:pt x="161734" y="85534"/>
                </a:lnTo>
                <a:lnTo>
                  <a:pt x="158673" y="88582"/>
                </a:lnTo>
                <a:lnTo>
                  <a:pt x="146494" y="88582"/>
                </a:lnTo>
                <a:lnTo>
                  <a:pt x="137541" y="86918"/>
                </a:lnTo>
                <a:lnTo>
                  <a:pt x="129730" y="82092"/>
                </a:lnTo>
                <a:lnTo>
                  <a:pt x="124206" y="74358"/>
                </a:lnTo>
                <a:lnTo>
                  <a:pt x="122110" y="64008"/>
                </a:lnTo>
                <a:lnTo>
                  <a:pt x="123774" y="53771"/>
                </a:lnTo>
                <a:lnTo>
                  <a:pt x="128587" y="46113"/>
                </a:lnTo>
                <a:lnTo>
                  <a:pt x="136245" y="41300"/>
                </a:lnTo>
                <a:lnTo>
                  <a:pt x="146494" y="39624"/>
                </a:lnTo>
                <a:lnTo>
                  <a:pt x="158673" y="39624"/>
                </a:lnTo>
                <a:lnTo>
                  <a:pt x="161734" y="42672"/>
                </a:lnTo>
                <a:lnTo>
                  <a:pt x="164782" y="33528"/>
                </a:lnTo>
                <a:close/>
              </a:path>
              <a:path w="619760" h="100964">
                <a:moveTo>
                  <a:pt x="235077" y="57912"/>
                </a:moveTo>
                <a:lnTo>
                  <a:pt x="233019" y="42875"/>
                </a:lnTo>
                <a:lnTo>
                  <a:pt x="227838" y="33540"/>
                </a:lnTo>
                <a:lnTo>
                  <a:pt x="220929" y="28778"/>
                </a:lnTo>
                <a:lnTo>
                  <a:pt x="213741" y="27432"/>
                </a:lnTo>
                <a:lnTo>
                  <a:pt x="207645" y="27432"/>
                </a:lnTo>
                <a:lnTo>
                  <a:pt x="204597" y="30480"/>
                </a:lnTo>
                <a:lnTo>
                  <a:pt x="198501" y="33528"/>
                </a:lnTo>
                <a:lnTo>
                  <a:pt x="195262" y="33528"/>
                </a:lnTo>
                <a:lnTo>
                  <a:pt x="192214" y="36576"/>
                </a:lnTo>
                <a:lnTo>
                  <a:pt x="192214" y="0"/>
                </a:lnTo>
                <a:lnTo>
                  <a:pt x="176974" y="0"/>
                </a:lnTo>
                <a:lnTo>
                  <a:pt x="176974" y="97726"/>
                </a:lnTo>
                <a:lnTo>
                  <a:pt x="192214" y="97726"/>
                </a:lnTo>
                <a:lnTo>
                  <a:pt x="192214" y="51816"/>
                </a:lnTo>
                <a:lnTo>
                  <a:pt x="195262" y="45720"/>
                </a:lnTo>
                <a:lnTo>
                  <a:pt x="201536" y="39624"/>
                </a:lnTo>
                <a:lnTo>
                  <a:pt x="219837" y="39624"/>
                </a:lnTo>
                <a:lnTo>
                  <a:pt x="222885" y="48768"/>
                </a:lnTo>
                <a:lnTo>
                  <a:pt x="222885" y="97726"/>
                </a:lnTo>
                <a:lnTo>
                  <a:pt x="235077" y="97726"/>
                </a:lnTo>
                <a:lnTo>
                  <a:pt x="235077" y="57912"/>
                </a:lnTo>
                <a:close/>
              </a:path>
              <a:path w="619760" h="100964">
                <a:moveTo>
                  <a:pt x="311277" y="60960"/>
                </a:moveTo>
                <a:lnTo>
                  <a:pt x="309981" y="50584"/>
                </a:lnTo>
                <a:lnTo>
                  <a:pt x="305562" y="39624"/>
                </a:lnTo>
                <a:lnTo>
                  <a:pt x="299085" y="32981"/>
                </a:lnTo>
                <a:lnTo>
                  <a:pt x="299085" y="57912"/>
                </a:lnTo>
                <a:lnTo>
                  <a:pt x="262509" y="57912"/>
                </a:lnTo>
                <a:lnTo>
                  <a:pt x="264934" y="50723"/>
                </a:lnTo>
                <a:lnTo>
                  <a:pt x="268224" y="43815"/>
                </a:lnTo>
                <a:lnTo>
                  <a:pt x="273215" y="38633"/>
                </a:lnTo>
                <a:lnTo>
                  <a:pt x="280797" y="36576"/>
                </a:lnTo>
                <a:lnTo>
                  <a:pt x="290080" y="38633"/>
                </a:lnTo>
                <a:lnTo>
                  <a:pt x="295656" y="43827"/>
                </a:lnTo>
                <a:lnTo>
                  <a:pt x="298361" y="50723"/>
                </a:lnTo>
                <a:lnTo>
                  <a:pt x="299085" y="57912"/>
                </a:lnTo>
                <a:lnTo>
                  <a:pt x="299085" y="32981"/>
                </a:lnTo>
                <a:lnTo>
                  <a:pt x="297129" y="30962"/>
                </a:lnTo>
                <a:lnTo>
                  <a:pt x="283845" y="27432"/>
                </a:lnTo>
                <a:lnTo>
                  <a:pt x="269595" y="30581"/>
                </a:lnTo>
                <a:lnTo>
                  <a:pt x="259080" y="38862"/>
                </a:lnTo>
                <a:lnTo>
                  <a:pt x="252552" y="50584"/>
                </a:lnTo>
                <a:lnTo>
                  <a:pt x="250317" y="64008"/>
                </a:lnTo>
                <a:lnTo>
                  <a:pt x="252552" y="78841"/>
                </a:lnTo>
                <a:lnTo>
                  <a:pt x="259080" y="90474"/>
                </a:lnTo>
                <a:lnTo>
                  <a:pt x="262509" y="92938"/>
                </a:lnTo>
                <a:lnTo>
                  <a:pt x="269595" y="98069"/>
                </a:lnTo>
                <a:lnTo>
                  <a:pt x="283845" y="100774"/>
                </a:lnTo>
                <a:lnTo>
                  <a:pt x="296037" y="100774"/>
                </a:lnTo>
                <a:lnTo>
                  <a:pt x="308229" y="94678"/>
                </a:lnTo>
                <a:lnTo>
                  <a:pt x="305181" y="85534"/>
                </a:lnTo>
                <a:lnTo>
                  <a:pt x="299085" y="88582"/>
                </a:lnTo>
                <a:lnTo>
                  <a:pt x="286893" y="88582"/>
                </a:lnTo>
                <a:lnTo>
                  <a:pt x="277939" y="87401"/>
                </a:lnTo>
                <a:lnTo>
                  <a:pt x="270129" y="83616"/>
                </a:lnTo>
                <a:lnTo>
                  <a:pt x="264604" y="76936"/>
                </a:lnTo>
                <a:lnTo>
                  <a:pt x="262509" y="67056"/>
                </a:lnTo>
                <a:lnTo>
                  <a:pt x="299085" y="67056"/>
                </a:lnTo>
                <a:lnTo>
                  <a:pt x="311277" y="67056"/>
                </a:lnTo>
                <a:lnTo>
                  <a:pt x="311277" y="60960"/>
                </a:lnTo>
                <a:close/>
              </a:path>
              <a:path w="619760" h="100964">
                <a:moveTo>
                  <a:pt x="360045" y="30480"/>
                </a:moveTo>
                <a:lnTo>
                  <a:pt x="356997" y="27432"/>
                </a:lnTo>
                <a:lnTo>
                  <a:pt x="347853" y="27432"/>
                </a:lnTo>
                <a:lnTo>
                  <a:pt x="341757" y="33528"/>
                </a:lnTo>
                <a:lnTo>
                  <a:pt x="338709" y="42672"/>
                </a:lnTo>
                <a:lnTo>
                  <a:pt x="335661" y="42672"/>
                </a:lnTo>
                <a:lnTo>
                  <a:pt x="335661" y="30480"/>
                </a:lnTo>
                <a:lnTo>
                  <a:pt x="326517" y="30480"/>
                </a:lnTo>
                <a:lnTo>
                  <a:pt x="326517" y="97726"/>
                </a:lnTo>
                <a:lnTo>
                  <a:pt x="338709" y="97726"/>
                </a:lnTo>
                <a:lnTo>
                  <a:pt x="338709" y="54864"/>
                </a:lnTo>
                <a:lnTo>
                  <a:pt x="341757" y="45720"/>
                </a:lnTo>
                <a:lnTo>
                  <a:pt x="347853" y="39624"/>
                </a:lnTo>
                <a:lnTo>
                  <a:pt x="360045" y="39624"/>
                </a:lnTo>
                <a:lnTo>
                  <a:pt x="360045" y="30480"/>
                </a:lnTo>
                <a:close/>
              </a:path>
              <a:path w="619760" h="100964">
                <a:moveTo>
                  <a:pt x="418147" y="33528"/>
                </a:moveTo>
                <a:lnTo>
                  <a:pt x="415099" y="30480"/>
                </a:lnTo>
                <a:lnTo>
                  <a:pt x="409003" y="27432"/>
                </a:lnTo>
                <a:lnTo>
                  <a:pt x="402907" y="27432"/>
                </a:lnTo>
                <a:lnTo>
                  <a:pt x="386867" y="30149"/>
                </a:lnTo>
                <a:lnTo>
                  <a:pt x="375373" y="37719"/>
                </a:lnTo>
                <a:lnTo>
                  <a:pt x="368452" y="49301"/>
                </a:lnTo>
                <a:lnTo>
                  <a:pt x="366141" y="64008"/>
                </a:lnTo>
                <a:lnTo>
                  <a:pt x="368401" y="78841"/>
                </a:lnTo>
                <a:lnTo>
                  <a:pt x="374992" y="90474"/>
                </a:lnTo>
                <a:lnTo>
                  <a:pt x="385584" y="98069"/>
                </a:lnTo>
                <a:lnTo>
                  <a:pt x="399859" y="100774"/>
                </a:lnTo>
                <a:lnTo>
                  <a:pt x="409003" y="100774"/>
                </a:lnTo>
                <a:lnTo>
                  <a:pt x="415099" y="97726"/>
                </a:lnTo>
                <a:lnTo>
                  <a:pt x="418147" y="94678"/>
                </a:lnTo>
                <a:lnTo>
                  <a:pt x="418147" y="85534"/>
                </a:lnTo>
                <a:lnTo>
                  <a:pt x="412051" y="88582"/>
                </a:lnTo>
                <a:lnTo>
                  <a:pt x="402907" y="88582"/>
                </a:lnTo>
                <a:lnTo>
                  <a:pt x="392658" y="86918"/>
                </a:lnTo>
                <a:lnTo>
                  <a:pt x="385000" y="82092"/>
                </a:lnTo>
                <a:lnTo>
                  <a:pt x="380187" y="74358"/>
                </a:lnTo>
                <a:lnTo>
                  <a:pt x="378523" y="64008"/>
                </a:lnTo>
                <a:lnTo>
                  <a:pt x="380187" y="53771"/>
                </a:lnTo>
                <a:lnTo>
                  <a:pt x="385000" y="46113"/>
                </a:lnTo>
                <a:lnTo>
                  <a:pt x="392658" y="41300"/>
                </a:lnTo>
                <a:lnTo>
                  <a:pt x="402907" y="39624"/>
                </a:lnTo>
                <a:lnTo>
                  <a:pt x="412051" y="39624"/>
                </a:lnTo>
                <a:lnTo>
                  <a:pt x="415099" y="42672"/>
                </a:lnTo>
                <a:lnTo>
                  <a:pt x="418147" y="33528"/>
                </a:lnTo>
                <a:close/>
              </a:path>
              <a:path w="619760" h="100964">
                <a:moveTo>
                  <a:pt x="491299" y="57912"/>
                </a:moveTo>
                <a:lnTo>
                  <a:pt x="488772" y="42875"/>
                </a:lnTo>
                <a:lnTo>
                  <a:pt x="482536" y="33540"/>
                </a:lnTo>
                <a:lnTo>
                  <a:pt x="474573" y="28778"/>
                </a:lnTo>
                <a:lnTo>
                  <a:pt x="466915" y="27432"/>
                </a:lnTo>
                <a:lnTo>
                  <a:pt x="463867" y="27432"/>
                </a:lnTo>
                <a:lnTo>
                  <a:pt x="457771" y="30480"/>
                </a:lnTo>
                <a:lnTo>
                  <a:pt x="454723" y="33528"/>
                </a:lnTo>
                <a:lnTo>
                  <a:pt x="451675" y="33528"/>
                </a:lnTo>
                <a:lnTo>
                  <a:pt x="445579" y="39624"/>
                </a:lnTo>
                <a:lnTo>
                  <a:pt x="445579" y="0"/>
                </a:lnTo>
                <a:lnTo>
                  <a:pt x="433387" y="0"/>
                </a:lnTo>
                <a:lnTo>
                  <a:pt x="433387" y="97726"/>
                </a:lnTo>
                <a:lnTo>
                  <a:pt x="445579" y="97726"/>
                </a:lnTo>
                <a:lnTo>
                  <a:pt x="445579" y="51816"/>
                </a:lnTo>
                <a:lnTo>
                  <a:pt x="448627" y="45720"/>
                </a:lnTo>
                <a:lnTo>
                  <a:pt x="454723" y="39624"/>
                </a:lnTo>
                <a:lnTo>
                  <a:pt x="473011" y="39624"/>
                </a:lnTo>
                <a:lnTo>
                  <a:pt x="479107" y="48768"/>
                </a:lnTo>
                <a:lnTo>
                  <a:pt x="479107" y="97726"/>
                </a:lnTo>
                <a:lnTo>
                  <a:pt x="491299" y="97726"/>
                </a:lnTo>
                <a:lnTo>
                  <a:pt x="491299" y="57912"/>
                </a:lnTo>
                <a:close/>
              </a:path>
              <a:path w="619760" h="100964">
                <a:moveTo>
                  <a:pt x="564642" y="60960"/>
                </a:moveTo>
                <a:lnTo>
                  <a:pt x="563346" y="50584"/>
                </a:lnTo>
                <a:lnTo>
                  <a:pt x="558901" y="39624"/>
                </a:lnTo>
                <a:lnTo>
                  <a:pt x="552450" y="33058"/>
                </a:lnTo>
                <a:lnTo>
                  <a:pt x="552450" y="57912"/>
                </a:lnTo>
                <a:lnTo>
                  <a:pt x="518731" y="57912"/>
                </a:lnTo>
                <a:lnTo>
                  <a:pt x="519874" y="50723"/>
                </a:lnTo>
                <a:lnTo>
                  <a:pt x="523303" y="43815"/>
                </a:lnTo>
                <a:lnTo>
                  <a:pt x="529018" y="38633"/>
                </a:lnTo>
                <a:lnTo>
                  <a:pt x="537019" y="36576"/>
                </a:lnTo>
                <a:lnTo>
                  <a:pt x="544652" y="38633"/>
                </a:lnTo>
                <a:lnTo>
                  <a:pt x="549376" y="43827"/>
                </a:lnTo>
                <a:lnTo>
                  <a:pt x="551776" y="50723"/>
                </a:lnTo>
                <a:lnTo>
                  <a:pt x="552450" y="57912"/>
                </a:lnTo>
                <a:lnTo>
                  <a:pt x="552450" y="33058"/>
                </a:lnTo>
                <a:lnTo>
                  <a:pt x="550405" y="30962"/>
                </a:lnTo>
                <a:lnTo>
                  <a:pt x="537019" y="27432"/>
                </a:lnTo>
                <a:lnTo>
                  <a:pt x="524535" y="30581"/>
                </a:lnTo>
                <a:lnTo>
                  <a:pt x="514921" y="38862"/>
                </a:lnTo>
                <a:lnTo>
                  <a:pt x="508723" y="50584"/>
                </a:lnTo>
                <a:lnTo>
                  <a:pt x="506539" y="64008"/>
                </a:lnTo>
                <a:lnTo>
                  <a:pt x="508774" y="78841"/>
                </a:lnTo>
                <a:lnTo>
                  <a:pt x="515315" y="90474"/>
                </a:lnTo>
                <a:lnTo>
                  <a:pt x="518731" y="92913"/>
                </a:lnTo>
                <a:lnTo>
                  <a:pt x="525907" y="98069"/>
                </a:lnTo>
                <a:lnTo>
                  <a:pt x="540258" y="100774"/>
                </a:lnTo>
                <a:lnTo>
                  <a:pt x="549402" y="100774"/>
                </a:lnTo>
                <a:lnTo>
                  <a:pt x="558546" y="97726"/>
                </a:lnTo>
                <a:lnTo>
                  <a:pt x="561594" y="94678"/>
                </a:lnTo>
                <a:lnTo>
                  <a:pt x="558546" y="85534"/>
                </a:lnTo>
                <a:lnTo>
                  <a:pt x="555498" y="88582"/>
                </a:lnTo>
                <a:lnTo>
                  <a:pt x="540258" y="88582"/>
                </a:lnTo>
                <a:lnTo>
                  <a:pt x="531660" y="87401"/>
                </a:lnTo>
                <a:lnTo>
                  <a:pt x="524840" y="83616"/>
                </a:lnTo>
                <a:lnTo>
                  <a:pt x="520344" y="76936"/>
                </a:lnTo>
                <a:lnTo>
                  <a:pt x="518731" y="67056"/>
                </a:lnTo>
                <a:lnTo>
                  <a:pt x="552450" y="67056"/>
                </a:lnTo>
                <a:lnTo>
                  <a:pt x="564642" y="67056"/>
                </a:lnTo>
                <a:lnTo>
                  <a:pt x="564642" y="60960"/>
                </a:lnTo>
                <a:close/>
              </a:path>
              <a:path w="619760" h="100964">
                <a:moveTo>
                  <a:pt x="619506" y="33528"/>
                </a:moveTo>
                <a:lnTo>
                  <a:pt x="607314" y="27432"/>
                </a:lnTo>
                <a:lnTo>
                  <a:pt x="601218" y="27432"/>
                </a:lnTo>
                <a:lnTo>
                  <a:pt x="590969" y="29057"/>
                </a:lnTo>
                <a:lnTo>
                  <a:pt x="583311" y="33528"/>
                </a:lnTo>
                <a:lnTo>
                  <a:pt x="578497" y="40297"/>
                </a:lnTo>
                <a:lnTo>
                  <a:pt x="576834" y="48768"/>
                </a:lnTo>
                <a:lnTo>
                  <a:pt x="577977" y="55054"/>
                </a:lnTo>
                <a:lnTo>
                  <a:pt x="581406" y="60198"/>
                </a:lnTo>
                <a:lnTo>
                  <a:pt x="587121" y="64198"/>
                </a:lnTo>
                <a:lnTo>
                  <a:pt x="595122" y="67056"/>
                </a:lnTo>
                <a:lnTo>
                  <a:pt x="604266" y="70104"/>
                </a:lnTo>
                <a:lnTo>
                  <a:pt x="607314" y="73152"/>
                </a:lnTo>
                <a:lnTo>
                  <a:pt x="607314" y="85534"/>
                </a:lnTo>
                <a:lnTo>
                  <a:pt x="604266" y="91630"/>
                </a:lnTo>
                <a:lnTo>
                  <a:pt x="589026" y="91630"/>
                </a:lnTo>
                <a:lnTo>
                  <a:pt x="582930" y="88582"/>
                </a:lnTo>
                <a:lnTo>
                  <a:pt x="579882" y="85534"/>
                </a:lnTo>
                <a:lnTo>
                  <a:pt x="576834" y="94678"/>
                </a:lnTo>
                <a:lnTo>
                  <a:pt x="579882" y="97726"/>
                </a:lnTo>
                <a:lnTo>
                  <a:pt x="589026" y="100774"/>
                </a:lnTo>
                <a:lnTo>
                  <a:pt x="595122" y="100774"/>
                </a:lnTo>
                <a:lnTo>
                  <a:pt x="605358" y="99161"/>
                </a:lnTo>
                <a:lnTo>
                  <a:pt x="613029" y="94691"/>
                </a:lnTo>
                <a:lnTo>
                  <a:pt x="617829" y="87922"/>
                </a:lnTo>
                <a:lnTo>
                  <a:pt x="619506" y="79438"/>
                </a:lnTo>
                <a:lnTo>
                  <a:pt x="618363" y="72999"/>
                </a:lnTo>
                <a:lnTo>
                  <a:pt x="614934" y="67462"/>
                </a:lnTo>
                <a:lnTo>
                  <a:pt x="609219" y="62534"/>
                </a:lnTo>
                <a:lnTo>
                  <a:pt x="601218" y="57912"/>
                </a:lnTo>
                <a:lnTo>
                  <a:pt x="589026" y="51816"/>
                </a:lnTo>
                <a:lnTo>
                  <a:pt x="589026" y="42672"/>
                </a:lnTo>
                <a:lnTo>
                  <a:pt x="595122" y="36576"/>
                </a:lnTo>
                <a:lnTo>
                  <a:pt x="607314" y="36576"/>
                </a:lnTo>
                <a:lnTo>
                  <a:pt x="613410" y="39624"/>
                </a:lnTo>
                <a:lnTo>
                  <a:pt x="613410" y="42672"/>
                </a:lnTo>
                <a:lnTo>
                  <a:pt x="619506" y="33528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004295" y="4559275"/>
            <a:ext cx="731230" cy="94433"/>
          </a:xfrm>
          <a:custGeom>
            <a:avLst/>
            <a:gdLst/>
            <a:ahLst/>
            <a:cxnLst/>
            <a:rect l="l" t="t" r="r" b="b"/>
            <a:pathLst>
              <a:path w="641350" h="104139">
                <a:moveTo>
                  <a:pt x="45720" y="3048"/>
                </a:moveTo>
                <a:lnTo>
                  <a:pt x="42672" y="0"/>
                </a:lnTo>
                <a:lnTo>
                  <a:pt x="27432" y="0"/>
                </a:lnTo>
                <a:lnTo>
                  <a:pt x="9144" y="30480"/>
                </a:lnTo>
                <a:lnTo>
                  <a:pt x="9144" y="33528"/>
                </a:lnTo>
                <a:lnTo>
                  <a:pt x="0" y="33528"/>
                </a:lnTo>
                <a:lnTo>
                  <a:pt x="0" y="42672"/>
                </a:lnTo>
                <a:lnTo>
                  <a:pt x="9144" y="42672"/>
                </a:lnTo>
                <a:lnTo>
                  <a:pt x="9144" y="100774"/>
                </a:lnTo>
                <a:lnTo>
                  <a:pt x="21336" y="100774"/>
                </a:lnTo>
                <a:lnTo>
                  <a:pt x="21336" y="42672"/>
                </a:lnTo>
                <a:lnTo>
                  <a:pt x="39624" y="42672"/>
                </a:lnTo>
                <a:lnTo>
                  <a:pt x="39624" y="33528"/>
                </a:lnTo>
                <a:lnTo>
                  <a:pt x="21336" y="33528"/>
                </a:lnTo>
                <a:lnTo>
                  <a:pt x="21336" y="18288"/>
                </a:lnTo>
                <a:lnTo>
                  <a:pt x="24384" y="9144"/>
                </a:lnTo>
                <a:lnTo>
                  <a:pt x="39624" y="9144"/>
                </a:lnTo>
                <a:lnTo>
                  <a:pt x="42672" y="12192"/>
                </a:lnTo>
                <a:lnTo>
                  <a:pt x="45720" y="3048"/>
                </a:lnTo>
                <a:close/>
              </a:path>
              <a:path w="641350" h="104139">
                <a:moveTo>
                  <a:pt x="109728" y="67056"/>
                </a:moveTo>
                <a:lnTo>
                  <a:pt x="107061" y="52349"/>
                </a:lnTo>
                <a:lnTo>
                  <a:pt x="99822" y="40767"/>
                </a:lnTo>
                <a:lnTo>
                  <a:pt x="97536" y="39154"/>
                </a:lnTo>
                <a:lnTo>
                  <a:pt x="97536" y="67056"/>
                </a:lnTo>
                <a:lnTo>
                  <a:pt x="95910" y="77889"/>
                </a:lnTo>
                <a:lnTo>
                  <a:pt x="91440" y="86664"/>
                </a:lnTo>
                <a:lnTo>
                  <a:pt x="84670" y="92544"/>
                </a:lnTo>
                <a:lnTo>
                  <a:pt x="76200" y="94678"/>
                </a:lnTo>
                <a:lnTo>
                  <a:pt x="67716" y="92544"/>
                </a:lnTo>
                <a:lnTo>
                  <a:pt x="60960" y="86664"/>
                </a:lnTo>
                <a:lnTo>
                  <a:pt x="56476" y="77889"/>
                </a:lnTo>
                <a:lnTo>
                  <a:pt x="54864" y="67056"/>
                </a:lnTo>
                <a:lnTo>
                  <a:pt x="56045" y="57632"/>
                </a:lnTo>
                <a:lnTo>
                  <a:pt x="59817" y="48768"/>
                </a:lnTo>
                <a:lnTo>
                  <a:pt x="66433" y="42202"/>
                </a:lnTo>
                <a:lnTo>
                  <a:pt x="76200" y="39624"/>
                </a:lnTo>
                <a:lnTo>
                  <a:pt x="85953" y="42202"/>
                </a:lnTo>
                <a:lnTo>
                  <a:pt x="92583" y="48768"/>
                </a:lnTo>
                <a:lnTo>
                  <a:pt x="96342" y="57632"/>
                </a:lnTo>
                <a:lnTo>
                  <a:pt x="97536" y="67056"/>
                </a:lnTo>
                <a:lnTo>
                  <a:pt x="97536" y="39154"/>
                </a:lnTo>
                <a:lnTo>
                  <a:pt x="89154" y="33197"/>
                </a:lnTo>
                <a:lnTo>
                  <a:pt x="76200" y="30480"/>
                </a:lnTo>
                <a:lnTo>
                  <a:pt x="63246" y="33197"/>
                </a:lnTo>
                <a:lnTo>
                  <a:pt x="52578" y="40779"/>
                </a:lnTo>
                <a:lnTo>
                  <a:pt x="45339" y="52349"/>
                </a:lnTo>
                <a:lnTo>
                  <a:pt x="42672" y="67056"/>
                </a:lnTo>
                <a:lnTo>
                  <a:pt x="45339" y="81889"/>
                </a:lnTo>
                <a:lnTo>
                  <a:pt x="52578" y="93522"/>
                </a:lnTo>
                <a:lnTo>
                  <a:pt x="54864" y="95148"/>
                </a:lnTo>
                <a:lnTo>
                  <a:pt x="63246" y="101117"/>
                </a:lnTo>
                <a:lnTo>
                  <a:pt x="76200" y="103822"/>
                </a:lnTo>
                <a:lnTo>
                  <a:pt x="87858" y="101536"/>
                </a:lnTo>
                <a:lnTo>
                  <a:pt x="97536" y="95389"/>
                </a:lnTo>
                <a:lnTo>
                  <a:pt x="98679" y="94665"/>
                </a:lnTo>
                <a:lnTo>
                  <a:pt x="106629" y="83172"/>
                </a:lnTo>
                <a:lnTo>
                  <a:pt x="109728" y="67056"/>
                </a:lnTo>
                <a:close/>
              </a:path>
              <a:path w="641350" h="104139">
                <a:moveTo>
                  <a:pt x="183070" y="60960"/>
                </a:moveTo>
                <a:lnTo>
                  <a:pt x="180543" y="45923"/>
                </a:lnTo>
                <a:lnTo>
                  <a:pt x="174307" y="36588"/>
                </a:lnTo>
                <a:lnTo>
                  <a:pt x="166344" y="31826"/>
                </a:lnTo>
                <a:lnTo>
                  <a:pt x="158686" y="30480"/>
                </a:lnTo>
                <a:lnTo>
                  <a:pt x="150469" y="31584"/>
                </a:lnTo>
                <a:lnTo>
                  <a:pt x="144030" y="34671"/>
                </a:lnTo>
                <a:lnTo>
                  <a:pt x="138772" y="39484"/>
                </a:lnTo>
                <a:lnTo>
                  <a:pt x="134112" y="45720"/>
                </a:lnTo>
                <a:lnTo>
                  <a:pt x="134112" y="33528"/>
                </a:lnTo>
                <a:lnTo>
                  <a:pt x="124968" y="33528"/>
                </a:lnTo>
                <a:lnTo>
                  <a:pt x="124968" y="100774"/>
                </a:lnTo>
                <a:lnTo>
                  <a:pt x="137160" y="100774"/>
                </a:lnTo>
                <a:lnTo>
                  <a:pt x="137160" y="54864"/>
                </a:lnTo>
                <a:lnTo>
                  <a:pt x="140208" y="48768"/>
                </a:lnTo>
                <a:lnTo>
                  <a:pt x="146304" y="42672"/>
                </a:lnTo>
                <a:lnTo>
                  <a:pt x="152400" y="42672"/>
                </a:lnTo>
                <a:lnTo>
                  <a:pt x="160502" y="44246"/>
                </a:lnTo>
                <a:lnTo>
                  <a:pt x="166281" y="48387"/>
                </a:lnTo>
                <a:lnTo>
                  <a:pt x="169722" y="54254"/>
                </a:lnTo>
                <a:lnTo>
                  <a:pt x="170878" y="60960"/>
                </a:lnTo>
                <a:lnTo>
                  <a:pt x="170878" y="100774"/>
                </a:lnTo>
                <a:lnTo>
                  <a:pt x="183070" y="100774"/>
                </a:lnTo>
                <a:lnTo>
                  <a:pt x="183070" y="60960"/>
                </a:lnTo>
                <a:close/>
              </a:path>
              <a:path w="641350" h="104139">
                <a:moveTo>
                  <a:pt x="262318" y="100774"/>
                </a:moveTo>
                <a:lnTo>
                  <a:pt x="259270" y="97726"/>
                </a:lnTo>
                <a:lnTo>
                  <a:pt x="259270" y="3048"/>
                </a:lnTo>
                <a:lnTo>
                  <a:pt x="247078" y="3048"/>
                </a:lnTo>
                <a:lnTo>
                  <a:pt x="247078" y="42672"/>
                </a:lnTo>
                <a:lnTo>
                  <a:pt x="247078" y="48768"/>
                </a:lnTo>
                <a:lnTo>
                  <a:pt x="247078" y="76200"/>
                </a:lnTo>
                <a:lnTo>
                  <a:pt x="244030" y="88582"/>
                </a:lnTo>
                <a:lnTo>
                  <a:pt x="237934" y="91630"/>
                </a:lnTo>
                <a:lnTo>
                  <a:pt x="228790" y="91630"/>
                </a:lnTo>
                <a:lnTo>
                  <a:pt x="220789" y="89966"/>
                </a:lnTo>
                <a:lnTo>
                  <a:pt x="215074" y="85140"/>
                </a:lnTo>
                <a:lnTo>
                  <a:pt x="211645" y="77406"/>
                </a:lnTo>
                <a:lnTo>
                  <a:pt x="210502" y="67056"/>
                </a:lnTo>
                <a:lnTo>
                  <a:pt x="211645" y="56819"/>
                </a:lnTo>
                <a:lnTo>
                  <a:pt x="215074" y="49161"/>
                </a:lnTo>
                <a:lnTo>
                  <a:pt x="220789" y="44348"/>
                </a:lnTo>
                <a:lnTo>
                  <a:pt x="228790" y="42672"/>
                </a:lnTo>
                <a:lnTo>
                  <a:pt x="237934" y="42672"/>
                </a:lnTo>
                <a:lnTo>
                  <a:pt x="247078" y="48768"/>
                </a:lnTo>
                <a:lnTo>
                  <a:pt x="247078" y="42672"/>
                </a:lnTo>
                <a:lnTo>
                  <a:pt x="244030" y="36576"/>
                </a:lnTo>
                <a:lnTo>
                  <a:pt x="237934" y="30480"/>
                </a:lnTo>
                <a:lnTo>
                  <a:pt x="228790" y="30480"/>
                </a:lnTo>
                <a:lnTo>
                  <a:pt x="216306" y="33197"/>
                </a:lnTo>
                <a:lnTo>
                  <a:pt x="206692" y="40767"/>
                </a:lnTo>
                <a:lnTo>
                  <a:pt x="200494" y="52349"/>
                </a:lnTo>
                <a:lnTo>
                  <a:pt x="198310" y="67056"/>
                </a:lnTo>
                <a:lnTo>
                  <a:pt x="200444" y="81889"/>
                </a:lnTo>
                <a:lnTo>
                  <a:pt x="206311" y="93522"/>
                </a:lnTo>
                <a:lnTo>
                  <a:pt x="210502" y="97167"/>
                </a:lnTo>
                <a:lnTo>
                  <a:pt x="215023" y="101117"/>
                </a:lnTo>
                <a:lnTo>
                  <a:pt x="225742" y="103822"/>
                </a:lnTo>
                <a:lnTo>
                  <a:pt x="233832" y="102730"/>
                </a:lnTo>
                <a:lnTo>
                  <a:pt x="240220" y="99631"/>
                </a:lnTo>
                <a:lnTo>
                  <a:pt x="245452" y="94830"/>
                </a:lnTo>
                <a:lnTo>
                  <a:pt x="250126" y="88582"/>
                </a:lnTo>
                <a:lnTo>
                  <a:pt x="250126" y="100774"/>
                </a:lnTo>
                <a:lnTo>
                  <a:pt x="262318" y="100774"/>
                </a:lnTo>
                <a:close/>
              </a:path>
              <a:path w="641350" h="104139">
                <a:moveTo>
                  <a:pt x="329565" y="57912"/>
                </a:moveTo>
                <a:lnTo>
                  <a:pt x="328244" y="48488"/>
                </a:lnTo>
                <a:lnTo>
                  <a:pt x="323748" y="39624"/>
                </a:lnTo>
                <a:lnTo>
                  <a:pt x="315252" y="33058"/>
                </a:lnTo>
                <a:lnTo>
                  <a:pt x="301942" y="30480"/>
                </a:lnTo>
                <a:lnTo>
                  <a:pt x="292798" y="30480"/>
                </a:lnTo>
                <a:lnTo>
                  <a:pt x="280606" y="36576"/>
                </a:lnTo>
                <a:lnTo>
                  <a:pt x="283654" y="45720"/>
                </a:lnTo>
                <a:lnTo>
                  <a:pt x="286702" y="42672"/>
                </a:lnTo>
                <a:lnTo>
                  <a:pt x="295846" y="39624"/>
                </a:lnTo>
                <a:lnTo>
                  <a:pt x="314134" y="39624"/>
                </a:lnTo>
                <a:lnTo>
                  <a:pt x="317182" y="51816"/>
                </a:lnTo>
                <a:lnTo>
                  <a:pt x="317182" y="57912"/>
                </a:lnTo>
                <a:lnTo>
                  <a:pt x="317182" y="67056"/>
                </a:lnTo>
                <a:lnTo>
                  <a:pt x="317182" y="79248"/>
                </a:lnTo>
                <a:lnTo>
                  <a:pt x="314134" y="82486"/>
                </a:lnTo>
                <a:lnTo>
                  <a:pt x="314134" y="88582"/>
                </a:lnTo>
                <a:lnTo>
                  <a:pt x="308038" y="94678"/>
                </a:lnTo>
                <a:lnTo>
                  <a:pt x="292798" y="94678"/>
                </a:lnTo>
                <a:lnTo>
                  <a:pt x="286702" y="88582"/>
                </a:lnTo>
                <a:lnTo>
                  <a:pt x="286702" y="82486"/>
                </a:lnTo>
                <a:lnTo>
                  <a:pt x="289318" y="73571"/>
                </a:lnTo>
                <a:lnTo>
                  <a:pt x="296227" y="68986"/>
                </a:lnTo>
                <a:lnTo>
                  <a:pt x="305981" y="67297"/>
                </a:lnTo>
                <a:lnTo>
                  <a:pt x="317182" y="67056"/>
                </a:lnTo>
                <a:lnTo>
                  <a:pt x="317182" y="57912"/>
                </a:lnTo>
                <a:lnTo>
                  <a:pt x="298932" y="59588"/>
                </a:lnTo>
                <a:lnTo>
                  <a:pt x="285559" y="64414"/>
                </a:lnTo>
                <a:lnTo>
                  <a:pt x="277317" y="72148"/>
                </a:lnTo>
                <a:lnTo>
                  <a:pt x="274510" y="82486"/>
                </a:lnTo>
                <a:lnTo>
                  <a:pt x="276123" y="89687"/>
                </a:lnTo>
                <a:lnTo>
                  <a:pt x="280606" y="96583"/>
                </a:lnTo>
                <a:lnTo>
                  <a:pt x="286702" y="101269"/>
                </a:lnTo>
                <a:lnTo>
                  <a:pt x="287362" y="101777"/>
                </a:lnTo>
                <a:lnTo>
                  <a:pt x="295846" y="103822"/>
                </a:lnTo>
                <a:lnTo>
                  <a:pt x="304990" y="103822"/>
                </a:lnTo>
                <a:lnTo>
                  <a:pt x="314134" y="97726"/>
                </a:lnTo>
                <a:lnTo>
                  <a:pt x="317182" y="91630"/>
                </a:lnTo>
                <a:lnTo>
                  <a:pt x="317182" y="100774"/>
                </a:lnTo>
                <a:lnTo>
                  <a:pt x="329565" y="100774"/>
                </a:lnTo>
                <a:lnTo>
                  <a:pt x="329565" y="57912"/>
                </a:lnTo>
                <a:close/>
              </a:path>
              <a:path w="641350" h="104139">
                <a:moveTo>
                  <a:pt x="445389" y="60960"/>
                </a:moveTo>
                <a:lnTo>
                  <a:pt x="442912" y="45923"/>
                </a:lnTo>
                <a:lnTo>
                  <a:pt x="437007" y="36588"/>
                </a:lnTo>
                <a:lnTo>
                  <a:pt x="429958" y="31826"/>
                </a:lnTo>
                <a:lnTo>
                  <a:pt x="424053" y="30480"/>
                </a:lnTo>
                <a:lnTo>
                  <a:pt x="414909" y="30480"/>
                </a:lnTo>
                <a:lnTo>
                  <a:pt x="399669" y="45720"/>
                </a:lnTo>
                <a:lnTo>
                  <a:pt x="396621" y="36576"/>
                </a:lnTo>
                <a:lnTo>
                  <a:pt x="390525" y="30480"/>
                </a:lnTo>
                <a:lnTo>
                  <a:pt x="369189" y="30480"/>
                </a:lnTo>
                <a:lnTo>
                  <a:pt x="363093" y="36576"/>
                </a:lnTo>
                <a:lnTo>
                  <a:pt x="360045" y="42672"/>
                </a:lnTo>
                <a:lnTo>
                  <a:pt x="356997" y="33528"/>
                </a:lnTo>
                <a:lnTo>
                  <a:pt x="347853" y="33528"/>
                </a:lnTo>
                <a:lnTo>
                  <a:pt x="347853" y="100774"/>
                </a:lnTo>
                <a:lnTo>
                  <a:pt x="360045" y="100774"/>
                </a:lnTo>
                <a:lnTo>
                  <a:pt x="360045" y="54864"/>
                </a:lnTo>
                <a:lnTo>
                  <a:pt x="363093" y="48768"/>
                </a:lnTo>
                <a:lnTo>
                  <a:pt x="369189" y="42672"/>
                </a:lnTo>
                <a:lnTo>
                  <a:pt x="384429" y="42672"/>
                </a:lnTo>
                <a:lnTo>
                  <a:pt x="390525" y="48768"/>
                </a:lnTo>
                <a:lnTo>
                  <a:pt x="390525" y="100774"/>
                </a:lnTo>
                <a:lnTo>
                  <a:pt x="402717" y="100774"/>
                </a:lnTo>
                <a:lnTo>
                  <a:pt x="402717" y="51816"/>
                </a:lnTo>
                <a:lnTo>
                  <a:pt x="405765" y="45720"/>
                </a:lnTo>
                <a:lnTo>
                  <a:pt x="411861" y="42672"/>
                </a:lnTo>
                <a:lnTo>
                  <a:pt x="427101" y="42672"/>
                </a:lnTo>
                <a:lnTo>
                  <a:pt x="433197" y="48768"/>
                </a:lnTo>
                <a:lnTo>
                  <a:pt x="433197" y="100774"/>
                </a:lnTo>
                <a:lnTo>
                  <a:pt x="445389" y="100774"/>
                </a:lnTo>
                <a:lnTo>
                  <a:pt x="445389" y="60960"/>
                </a:lnTo>
                <a:close/>
              </a:path>
              <a:path w="641350" h="104139">
                <a:moveTo>
                  <a:pt x="518731" y="64008"/>
                </a:moveTo>
                <a:lnTo>
                  <a:pt x="517436" y="53632"/>
                </a:lnTo>
                <a:lnTo>
                  <a:pt x="512991" y="42672"/>
                </a:lnTo>
                <a:lnTo>
                  <a:pt x="506539" y="36106"/>
                </a:lnTo>
                <a:lnTo>
                  <a:pt x="506539" y="60960"/>
                </a:lnTo>
                <a:lnTo>
                  <a:pt x="472821" y="60960"/>
                </a:lnTo>
                <a:lnTo>
                  <a:pt x="473964" y="53771"/>
                </a:lnTo>
                <a:lnTo>
                  <a:pt x="477393" y="46863"/>
                </a:lnTo>
                <a:lnTo>
                  <a:pt x="483108" y="41681"/>
                </a:lnTo>
                <a:lnTo>
                  <a:pt x="491109" y="39624"/>
                </a:lnTo>
                <a:lnTo>
                  <a:pt x="498741" y="41681"/>
                </a:lnTo>
                <a:lnTo>
                  <a:pt x="503466" y="46875"/>
                </a:lnTo>
                <a:lnTo>
                  <a:pt x="505866" y="53771"/>
                </a:lnTo>
                <a:lnTo>
                  <a:pt x="506539" y="60960"/>
                </a:lnTo>
                <a:lnTo>
                  <a:pt x="506539" y="36106"/>
                </a:lnTo>
                <a:lnTo>
                  <a:pt x="504494" y="34010"/>
                </a:lnTo>
                <a:lnTo>
                  <a:pt x="491109" y="30480"/>
                </a:lnTo>
                <a:lnTo>
                  <a:pt x="478624" y="33629"/>
                </a:lnTo>
                <a:lnTo>
                  <a:pt x="469011" y="41910"/>
                </a:lnTo>
                <a:lnTo>
                  <a:pt x="462813" y="53632"/>
                </a:lnTo>
                <a:lnTo>
                  <a:pt x="460629" y="67056"/>
                </a:lnTo>
                <a:lnTo>
                  <a:pt x="462864" y="81889"/>
                </a:lnTo>
                <a:lnTo>
                  <a:pt x="469392" y="93522"/>
                </a:lnTo>
                <a:lnTo>
                  <a:pt x="472821" y="95986"/>
                </a:lnTo>
                <a:lnTo>
                  <a:pt x="479907" y="101117"/>
                </a:lnTo>
                <a:lnTo>
                  <a:pt x="494157" y="103822"/>
                </a:lnTo>
                <a:lnTo>
                  <a:pt x="503491" y="103822"/>
                </a:lnTo>
                <a:lnTo>
                  <a:pt x="512635" y="100774"/>
                </a:lnTo>
                <a:lnTo>
                  <a:pt x="515683" y="97726"/>
                </a:lnTo>
                <a:lnTo>
                  <a:pt x="512635" y="88582"/>
                </a:lnTo>
                <a:lnTo>
                  <a:pt x="509587" y="91630"/>
                </a:lnTo>
                <a:lnTo>
                  <a:pt x="494157" y="91630"/>
                </a:lnTo>
                <a:lnTo>
                  <a:pt x="485673" y="90449"/>
                </a:lnTo>
                <a:lnTo>
                  <a:pt x="478917" y="86664"/>
                </a:lnTo>
                <a:lnTo>
                  <a:pt x="474433" y="79984"/>
                </a:lnTo>
                <a:lnTo>
                  <a:pt x="472821" y="70104"/>
                </a:lnTo>
                <a:lnTo>
                  <a:pt x="506539" y="70104"/>
                </a:lnTo>
                <a:lnTo>
                  <a:pt x="518731" y="70104"/>
                </a:lnTo>
                <a:lnTo>
                  <a:pt x="518731" y="64008"/>
                </a:lnTo>
                <a:close/>
              </a:path>
              <a:path w="641350" h="104139">
                <a:moveTo>
                  <a:pt x="591883" y="60960"/>
                </a:moveTo>
                <a:lnTo>
                  <a:pt x="589356" y="45923"/>
                </a:lnTo>
                <a:lnTo>
                  <a:pt x="583120" y="36588"/>
                </a:lnTo>
                <a:lnTo>
                  <a:pt x="575157" y="31826"/>
                </a:lnTo>
                <a:lnTo>
                  <a:pt x="567499" y="30480"/>
                </a:lnTo>
                <a:lnTo>
                  <a:pt x="560730" y="31584"/>
                </a:lnTo>
                <a:lnTo>
                  <a:pt x="554545" y="34671"/>
                </a:lnTo>
                <a:lnTo>
                  <a:pt x="549490" y="39484"/>
                </a:lnTo>
                <a:lnTo>
                  <a:pt x="546163" y="45720"/>
                </a:lnTo>
                <a:lnTo>
                  <a:pt x="546163" y="33528"/>
                </a:lnTo>
                <a:lnTo>
                  <a:pt x="533971" y="33528"/>
                </a:lnTo>
                <a:lnTo>
                  <a:pt x="533971" y="100774"/>
                </a:lnTo>
                <a:lnTo>
                  <a:pt x="546163" y="100774"/>
                </a:lnTo>
                <a:lnTo>
                  <a:pt x="546163" y="54864"/>
                </a:lnTo>
                <a:lnTo>
                  <a:pt x="549211" y="54864"/>
                </a:lnTo>
                <a:lnTo>
                  <a:pt x="549211" y="48768"/>
                </a:lnTo>
                <a:lnTo>
                  <a:pt x="555307" y="42672"/>
                </a:lnTo>
                <a:lnTo>
                  <a:pt x="576643" y="42672"/>
                </a:lnTo>
                <a:lnTo>
                  <a:pt x="579691" y="51816"/>
                </a:lnTo>
                <a:lnTo>
                  <a:pt x="579691" y="100774"/>
                </a:lnTo>
                <a:lnTo>
                  <a:pt x="591883" y="100774"/>
                </a:lnTo>
                <a:lnTo>
                  <a:pt x="591883" y="60960"/>
                </a:lnTo>
                <a:close/>
              </a:path>
              <a:path w="641350" h="104139">
                <a:moveTo>
                  <a:pt x="640842" y="59245"/>
                </a:moveTo>
                <a:lnTo>
                  <a:pt x="604266" y="59245"/>
                </a:lnTo>
                <a:lnTo>
                  <a:pt x="604266" y="68402"/>
                </a:lnTo>
                <a:lnTo>
                  <a:pt x="640842" y="68402"/>
                </a:lnTo>
                <a:lnTo>
                  <a:pt x="640842" y="59245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80838" y="4712500"/>
            <a:ext cx="17376" cy="91555"/>
          </a:xfrm>
          <a:custGeom>
            <a:avLst/>
            <a:gdLst/>
            <a:ahLst/>
            <a:cxnLst/>
            <a:rect l="l" t="t" r="r" b="b"/>
            <a:pathLst>
              <a:path w="15239" h="100964">
                <a:moveTo>
                  <a:pt x="15239" y="100584"/>
                </a:moveTo>
                <a:lnTo>
                  <a:pt x="15239" y="0"/>
                </a:lnTo>
                <a:lnTo>
                  <a:pt x="0" y="0"/>
                </a:lnTo>
                <a:lnTo>
                  <a:pt x="0" y="100584"/>
                </a:lnTo>
                <a:lnTo>
                  <a:pt x="15239" y="100584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" name="object 5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240437" y="4712500"/>
            <a:ext cx="1662861" cy="267582"/>
          </a:xfrm>
          <a:prstGeom prst="rect">
            <a:avLst/>
          </a:prstGeom>
        </p:spPr>
      </p:pic>
      <p:sp>
        <p:nvSpPr>
          <p:cNvPr id="58" name="object 58"/>
          <p:cNvSpPr/>
          <p:nvPr/>
        </p:nvSpPr>
        <p:spPr>
          <a:xfrm>
            <a:off x="2014720" y="4739103"/>
            <a:ext cx="66606" cy="66795"/>
          </a:xfrm>
          <a:custGeom>
            <a:avLst/>
            <a:gdLst/>
            <a:ahLst/>
            <a:cxnLst/>
            <a:rect l="l" t="t" r="r" b="b"/>
            <a:pathLst>
              <a:path w="58419" h="73660">
                <a:moveTo>
                  <a:pt x="57912" y="39814"/>
                </a:moveTo>
                <a:lnTo>
                  <a:pt x="57912" y="33718"/>
                </a:lnTo>
                <a:lnTo>
                  <a:pt x="56626" y="23306"/>
                </a:lnTo>
                <a:lnTo>
                  <a:pt x="52197" y="12287"/>
                </a:lnTo>
                <a:lnTo>
                  <a:pt x="43767" y="3554"/>
                </a:lnTo>
                <a:lnTo>
                  <a:pt x="30480" y="0"/>
                </a:lnTo>
                <a:lnTo>
                  <a:pt x="18002" y="3173"/>
                </a:lnTo>
                <a:lnTo>
                  <a:pt x="8382" y="11525"/>
                </a:lnTo>
                <a:lnTo>
                  <a:pt x="2190" y="23306"/>
                </a:lnTo>
                <a:lnTo>
                  <a:pt x="0" y="36766"/>
                </a:lnTo>
                <a:lnTo>
                  <a:pt x="2238" y="51482"/>
                </a:lnTo>
                <a:lnTo>
                  <a:pt x="8762" y="63055"/>
                </a:lnTo>
                <a:lnTo>
                  <a:pt x="12192" y="65522"/>
                </a:lnTo>
                <a:lnTo>
                  <a:pt x="12192" y="30670"/>
                </a:lnTo>
                <a:lnTo>
                  <a:pt x="13335" y="23479"/>
                </a:lnTo>
                <a:lnTo>
                  <a:pt x="16764" y="16573"/>
                </a:lnTo>
                <a:lnTo>
                  <a:pt x="22479" y="11382"/>
                </a:lnTo>
                <a:lnTo>
                  <a:pt x="30480" y="9334"/>
                </a:lnTo>
                <a:lnTo>
                  <a:pt x="38004" y="11382"/>
                </a:lnTo>
                <a:lnTo>
                  <a:pt x="42672" y="16573"/>
                </a:lnTo>
                <a:lnTo>
                  <a:pt x="45053" y="23479"/>
                </a:lnTo>
                <a:lnTo>
                  <a:pt x="45720" y="30670"/>
                </a:lnTo>
                <a:lnTo>
                  <a:pt x="45720" y="39814"/>
                </a:lnTo>
                <a:lnTo>
                  <a:pt x="57912" y="39814"/>
                </a:lnTo>
                <a:close/>
              </a:path>
              <a:path w="58419" h="73660">
                <a:moveTo>
                  <a:pt x="45720" y="39814"/>
                </a:moveTo>
                <a:lnTo>
                  <a:pt x="45720" y="30670"/>
                </a:lnTo>
                <a:lnTo>
                  <a:pt x="12192" y="30670"/>
                </a:lnTo>
                <a:lnTo>
                  <a:pt x="12192" y="39814"/>
                </a:lnTo>
                <a:lnTo>
                  <a:pt x="45720" y="39814"/>
                </a:lnTo>
                <a:close/>
              </a:path>
              <a:path w="58419" h="73660">
                <a:moveTo>
                  <a:pt x="54864" y="67246"/>
                </a:moveTo>
                <a:lnTo>
                  <a:pt x="51816" y="58102"/>
                </a:lnTo>
                <a:lnTo>
                  <a:pt x="48768" y="61150"/>
                </a:lnTo>
                <a:lnTo>
                  <a:pt x="33528" y="61150"/>
                </a:lnTo>
                <a:lnTo>
                  <a:pt x="25050" y="59959"/>
                </a:lnTo>
                <a:lnTo>
                  <a:pt x="18287" y="56197"/>
                </a:lnTo>
                <a:lnTo>
                  <a:pt x="13811" y="49577"/>
                </a:lnTo>
                <a:lnTo>
                  <a:pt x="12192" y="39814"/>
                </a:lnTo>
                <a:lnTo>
                  <a:pt x="12192" y="65522"/>
                </a:lnTo>
                <a:lnTo>
                  <a:pt x="19288" y="70627"/>
                </a:lnTo>
                <a:lnTo>
                  <a:pt x="33528" y="73342"/>
                </a:lnTo>
                <a:lnTo>
                  <a:pt x="42672" y="73342"/>
                </a:lnTo>
                <a:lnTo>
                  <a:pt x="51816" y="70294"/>
                </a:lnTo>
                <a:lnTo>
                  <a:pt x="54864" y="67246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153728" y="4714228"/>
            <a:ext cx="581364" cy="91555"/>
          </a:xfrm>
          <a:custGeom>
            <a:avLst/>
            <a:gdLst/>
            <a:ahLst/>
            <a:cxnLst/>
            <a:rect l="l" t="t" r="r" b="b"/>
            <a:pathLst>
              <a:path w="509905" h="100964">
                <a:moveTo>
                  <a:pt x="64198" y="94678"/>
                </a:moveTo>
                <a:lnTo>
                  <a:pt x="61150" y="85534"/>
                </a:lnTo>
                <a:lnTo>
                  <a:pt x="61150" y="0"/>
                </a:lnTo>
                <a:lnTo>
                  <a:pt x="48958" y="0"/>
                </a:lnTo>
                <a:lnTo>
                  <a:pt x="48958" y="39814"/>
                </a:lnTo>
                <a:lnTo>
                  <a:pt x="48958" y="45910"/>
                </a:lnTo>
                <a:lnTo>
                  <a:pt x="48958" y="85534"/>
                </a:lnTo>
                <a:lnTo>
                  <a:pt x="39814" y="88582"/>
                </a:lnTo>
                <a:lnTo>
                  <a:pt x="30670" y="88582"/>
                </a:lnTo>
                <a:lnTo>
                  <a:pt x="22555" y="86918"/>
                </a:lnTo>
                <a:lnTo>
                  <a:pt x="16776" y="82105"/>
                </a:lnTo>
                <a:lnTo>
                  <a:pt x="13335" y="74447"/>
                </a:lnTo>
                <a:lnTo>
                  <a:pt x="12192" y="64198"/>
                </a:lnTo>
                <a:lnTo>
                  <a:pt x="13335" y="53962"/>
                </a:lnTo>
                <a:lnTo>
                  <a:pt x="16789" y="46291"/>
                </a:lnTo>
                <a:lnTo>
                  <a:pt x="22555" y="41490"/>
                </a:lnTo>
                <a:lnTo>
                  <a:pt x="30670" y="39814"/>
                </a:lnTo>
                <a:lnTo>
                  <a:pt x="39814" y="39814"/>
                </a:lnTo>
                <a:lnTo>
                  <a:pt x="48958" y="45910"/>
                </a:lnTo>
                <a:lnTo>
                  <a:pt x="48958" y="39814"/>
                </a:lnTo>
                <a:lnTo>
                  <a:pt x="45910" y="33718"/>
                </a:lnTo>
                <a:lnTo>
                  <a:pt x="39814" y="27432"/>
                </a:lnTo>
                <a:lnTo>
                  <a:pt x="30670" y="27432"/>
                </a:lnTo>
                <a:lnTo>
                  <a:pt x="18072" y="30187"/>
                </a:lnTo>
                <a:lnTo>
                  <a:pt x="8394" y="37820"/>
                </a:lnTo>
                <a:lnTo>
                  <a:pt x="2184" y="49453"/>
                </a:lnTo>
                <a:lnTo>
                  <a:pt x="0" y="64198"/>
                </a:lnTo>
                <a:lnTo>
                  <a:pt x="2133" y="78917"/>
                </a:lnTo>
                <a:lnTo>
                  <a:pt x="8013" y="90487"/>
                </a:lnTo>
                <a:lnTo>
                  <a:pt x="12192" y="94094"/>
                </a:lnTo>
                <a:lnTo>
                  <a:pt x="16789" y="98069"/>
                </a:lnTo>
                <a:lnTo>
                  <a:pt x="27622" y="100774"/>
                </a:lnTo>
                <a:lnTo>
                  <a:pt x="36144" y="99682"/>
                </a:lnTo>
                <a:lnTo>
                  <a:pt x="43243" y="96596"/>
                </a:lnTo>
                <a:lnTo>
                  <a:pt x="48615" y="91782"/>
                </a:lnTo>
                <a:lnTo>
                  <a:pt x="52006" y="85534"/>
                </a:lnTo>
                <a:lnTo>
                  <a:pt x="52006" y="97726"/>
                </a:lnTo>
                <a:lnTo>
                  <a:pt x="64198" y="97726"/>
                </a:lnTo>
                <a:lnTo>
                  <a:pt x="64198" y="94678"/>
                </a:lnTo>
                <a:close/>
              </a:path>
              <a:path w="509905" h="100964">
                <a:moveTo>
                  <a:pt x="143446" y="64198"/>
                </a:moveTo>
                <a:lnTo>
                  <a:pt x="141249" y="49453"/>
                </a:lnTo>
                <a:lnTo>
                  <a:pt x="135064" y="37820"/>
                </a:lnTo>
                <a:lnTo>
                  <a:pt x="131254" y="34810"/>
                </a:lnTo>
                <a:lnTo>
                  <a:pt x="131254" y="64198"/>
                </a:lnTo>
                <a:lnTo>
                  <a:pt x="129628" y="74917"/>
                </a:lnTo>
                <a:lnTo>
                  <a:pt x="125158" y="83629"/>
                </a:lnTo>
                <a:lnTo>
                  <a:pt x="118389" y="89496"/>
                </a:lnTo>
                <a:lnTo>
                  <a:pt x="109918" y="91630"/>
                </a:lnTo>
                <a:lnTo>
                  <a:pt x="101917" y="89496"/>
                </a:lnTo>
                <a:lnTo>
                  <a:pt x="96202" y="83629"/>
                </a:lnTo>
                <a:lnTo>
                  <a:pt x="92773" y="74917"/>
                </a:lnTo>
                <a:lnTo>
                  <a:pt x="91630" y="64198"/>
                </a:lnTo>
                <a:lnTo>
                  <a:pt x="92773" y="54775"/>
                </a:lnTo>
                <a:lnTo>
                  <a:pt x="96202" y="45910"/>
                </a:lnTo>
                <a:lnTo>
                  <a:pt x="101917" y="39344"/>
                </a:lnTo>
                <a:lnTo>
                  <a:pt x="109918" y="36766"/>
                </a:lnTo>
                <a:lnTo>
                  <a:pt x="119672" y="39344"/>
                </a:lnTo>
                <a:lnTo>
                  <a:pt x="126301" y="45910"/>
                </a:lnTo>
                <a:lnTo>
                  <a:pt x="130060" y="54775"/>
                </a:lnTo>
                <a:lnTo>
                  <a:pt x="131254" y="64198"/>
                </a:lnTo>
                <a:lnTo>
                  <a:pt x="131254" y="34810"/>
                </a:lnTo>
                <a:lnTo>
                  <a:pt x="125437" y="30187"/>
                </a:lnTo>
                <a:lnTo>
                  <a:pt x="112966" y="27432"/>
                </a:lnTo>
                <a:lnTo>
                  <a:pt x="98717" y="30187"/>
                </a:lnTo>
                <a:lnTo>
                  <a:pt x="88201" y="37820"/>
                </a:lnTo>
                <a:lnTo>
                  <a:pt x="81673" y="49453"/>
                </a:lnTo>
                <a:lnTo>
                  <a:pt x="79438" y="64198"/>
                </a:lnTo>
                <a:lnTo>
                  <a:pt x="81622" y="78917"/>
                </a:lnTo>
                <a:lnTo>
                  <a:pt x="87820" y="90487"/>
                </a:lnTo>
                <a:lnTo>
                  <a:pt x="91630" y="93497"/>
                </a:lnTo>
                <a:lnTo>
                  <a:pt x="97434" y="98069"/>
                </a:lnTo>
                <a:lnTo>
                  <a:pt x="109918" y="100774"/>
                </a:lnTo>
                <a:lnTo>
                  <a:pt x="122872" y="98488"/>
                </a:lnTo>
                <a:lnTo>
                  <a:pt x="131254" y="93103"/>
                </a:lnTo>
                <a:lnTo>
                  <a:pt x="133540" y="91630"/>
                </a:lnTo>
                <a:lnTo>
                  <a:pt x="140779" y="80200"/>
                </a:lnTo>
                <a:lnTo>
                  <a:pt x="143446" y="64198"/>
                </a:lnTo>
                <a:close/>
              </a:path>
              <a:path w="509905" h="100964">
                <a:moveTo>
                  <a:pt x="256413" y="58102"/>
                </a:moveTo>
                <a:lnTo>
                  <a:pt x="254355" y="43027"/>
                </a:lnTo>
                <a:lnTo>
                  <a:pt x="249174" y="33629"/>
                </a:lnTo>
                <a:lnTo>
                  <a:pt x="242265" y="28803"/>
                </a:lnTo>
                <a:lnTo>
                  <a:pt x="235077" y="27432"/>
                </a:lnTo>
                <a:lnTo>
                  <a:pt x="228981" y="27432"/>
                </a:lnTo>
                <a:lnTo>
                  <a:pt x="222885" y="30480"/>
                </a:lnTo>
                <a:lnTo>
                  <a:pt x="219837" y="33718"/>
                </a:lnTo>
                <a:lnTo>
                  <a:pt x="210693" y="42862"/>
                </a:lnTo>
                <a:lnTo>
                  <a:pt x="207645" y="33718"/>
                </a:lnTo>
                <a:lnTo>
                  <a:pt x="201549" y="27432"/>
                </a:lnTo>
                <a:lnTo>
                  <a:pt x="180022" y="27432"/>
                </a:lnTo>
                <a:lnTo>
                  <a:pt x="173926" y="33718"/>
                </a:lnTo>
                <a:lnTo>
                  <a:pt x="170878" y="39814"/>
                </a:lnTo>
                <a:lnTo>
                  <a:pt x="170878" y="30480"/>
                </a:lnTo>
                <a:lnTo>
                  <a:pt x="158686" y="30480"/>
                </a:lnTo>
                <a:lnTo>
                  <a:pt x="158686" y="97726"/>
                </a:lnTo>
                <a:lnTo>
                  <a:pt x="170878" y="97726"/>
                </a:lnTo>
                <a:lnTo>
                  <a:pt x="170878" y="52006"/>
                </a:lnTo>
                <a:lnTo>
                  <a:pt x="173926" y="52006"/>
                </a:lnTo>
                <a:lnTo>
                  <a:pt x="173926" y="45910"/>
                </a:lnTo>
                <a:lnTo>
                  <a:pt x="180022" y="39814"/>
                </a:lnTo>
                <a:lnTo>
                  <a:pt x="198501" y="39814"/>
                </a:lnTo>
                <a:lnTo>
                  <a:pt x="201549" y="45910"/>
                </a:lnTo>
                <a:lnTo>
                  <a:pt x="201549" y="97726"/>
                </a:lnTo>
                <a:lnTo>
                  <a:pt x="213741" y="97726"/>
                </a:lnTo>
                <a:lnTo>
                  <a:pt x="213741" y="48958"/>
                </a:lnTo>
                <a:lnTo>
                  <a:pt x="216789" y="42862"/>
                </a:lnTo>
                <a:lnTo>
                  <a:pt x="222885" y="39814"/>
                </a:lnTo>
                <a:lnTo>
                  <a:pt x="241173" y="39814"/>
                </a:lnTo>
                <a:lnTo>
                  <a:pt x="244221" y="45910"/>
                </a:lnTo>
                <a:lnTo>
                  <a:pt x="244221" y="97726"/>
                </a:lnTo>
                <a:lnTo>
                  <a:pt x="256413" y="97726"/>
                </a:lnTo>
                <a:lnTo>
                  <a:pt x="256413" y="58102"/>
                </a:lnTo>
                <a:close/>
              </a:path>
              <a:path w="509905" h="100964">
                <a:moveTo>
                  <a:pt x="326517" y="97726"/>
                </a:moveTo>
                <a:lnTo>
                  <a:pt x="323469" y="94678"/>
                </a:lnTo>
                <a:lnTo>
                  <a:pt x="323469" y="55054"/>
                </a:lnTo>
                <a:lnTo>
                  <a:pt x="322224" y="45605"/>
                </a:lnTo>
                <a:lnTo>
                  <a:pt x="318135" y="36677"/>
                </a:lnTo>
                <a:lnTo>
                  <a:pt x="310603" y="30035"/>
                </a:lnTo>
                <a:lnTo>
                  <a:pt x="299085" y="27432"/>
                </a:lnTo>
                <a:lnTo>
                  <a:pt x="289941" y="27432"/>
                </a:lnTo>
                <a:lnTo>
                  <a:pt x="280797" y="30480"/>
                </a:lnTo>
                <a:lnTo>
                  <a:pt x="274701" y="33718"/>
                </a:lnTo>
                <a:lnTo>
                  <a:pt x="277749" y="42862"/>
                </a:lnTo>
                <a:lnTo>
                  <a:pt x="289941" y="36766"/>
                </a:lnTo>
                <a:lnTo>
                  <a:pt x="311277" y="36766"/>
                </a:lnTo>
                <a:lnTo>
                  <a:pt x="311277" y="55054"/>
                </a:lnTo>
                <a:lnTo>
                  <a:pt x="311277" y="64198"/>
                </a:lnTo>
                <a:lnTo>
                  <a:pt x="311277" y="79438"/>
                </a:lnTo>
                <a:lnTo>
                  <a:pt x="305181" y="91630"/>
                </a:lnTo>
                <a:lnTo>
                  <a:pt x="289941" y="91630"/>
                </a:lnTo>
                <a:lnTo>
                  <a:pt x="283845" y="85534"/>
                </a:lnTo>
                <a:lnTo>
                  <a:pt x="283845" y="79438"/>
                </a:lnTo>
                <a:lnTo>
                  <a:pt x="286410" y="70637"/>
                </a:lnTo>
                <a:lnTo>
                  <a:pt x="292989" y="66103"/>
                </a:lnTo>
                <a:lnTo>
                  <a:pt x="301840" y="64439"/>
                </a:lnTo>
                <a:lnTo>
                  <a:pt x="311277" y="64198"/>
                </a:lnTo>
                <a:lnTo>
                  <a:pt x="311277" y="55054"/>
                </a:lnTo>
                <a:lnTo>
                  <a:pt x="294792" y="56730"/>
                </a:lnTo>
                <a:lnTo>
                  <a:pt x="282321" y="61531"/>
                </a:lnTo>
                <a:lnTo>
                  <a:pt x="274408" y="69202"/>
                </a:lnTo>
                <a:lnTo>
                  <a:pt x="271653" y="79438"/>
                </a:lnTo>
                <a:lnTo>
                  <a:pt x="272834" y="86639"/>
                </a:lnTo>
                <a:lnTo>
                  <a:pt x="276606" y="93548"/>
                </a:lnTo>
                <a:lnTo>
                  <a:pt x="283222" y="98729"/>
                </a:lnTo>
                <a:lnTo>
                  <a:pt x="283845" y="98856"/>
                </a:lnTo>
                <a:lnTo>
                  <a:pt x="292989" y="100774"/>
                </a:lnTo>
                <a:lnTo>
                  <a:pt x="302133" y="100774"/>
                </a:lnTo>
                <a:lnTo>
                  <a:pt x="308229" y="94678"/>
                </a:lnTo>
                <a:lnTo>
                  <a:pt x="311277" y="88582"/>
                </a:lnTo>
                <a:lnTo>
                  <a:pt x="314325" y="88582"/>
                </a:lnTo>
                <a:lnTo>
                  <a:pt x="314325" y="97726"/>
                </a:lnTo>
                <a:lnTo>
                  <a:pt x="326517" y="97726"/>
                </a:lnTo>
                <a:close/>
              </a:path>
              <a:path w="509905" h="100964">
                <a:moveTo>
                  <a:pt x="356997" y="30480"/>
                </a:moveTo>
                <a:lnTo>
                  <a:pt x="344805" y="30480"/>
                </a:lnTo>
                <a:lnTo>
                  <a:pt x="344805" y="97726"/>
                </a:lnTo>
                <a:lnTo>
                  <a:pt x="356997" y="97726"/>
                </a:lnTo>
                <a:lnTo>
                  <a:pt x="356997" y="30480"/>
                </a:lnTo>
                <a:close/>
              </a:path>
              <a:path w="509905" h="100964">
                <a:moveTo>
                  <a:pt x="356997" y="6096"/>
                </a:moveTo>
                <a:lnTo>
                  <a:pt x="353949" y="3048"/>
                </a:lnTo>
                <a:lnTo>
                  <a:pt x="344805" y="3048"/>
                </a:lnTo>
                <a:lnTo>
                  <a:pt x="341757" y="6096"/>
                </a:lnTo>
                <a:lnTo>
                  <a:pt x="341757" y="15240"/>
                </a:lnTo>
                <a:lnTo>
                  <a:pt x="344805" y="18288"/>
                </a:lnTo>
                <a:lnTo>
                  <a:pt x="353949" y="18288"/>
                </a:lnTo>
                <a:lnTo>
                  <a:pt x="356997" y="15240"/>
                </a:lnTo>
                <a:lnTo>
                  <a:pt x="356997" y="6096"/>
                </a:lnTo>
                <a:close/>
              </a:path>
              <a:path w="509905" h="100964">
                <a:moveTo>
                  <a:pt x="433387" y="58102"/>
                </a:moveTo>
                <a:lnTo>
                  <a:pt x="430860" y="43027"/>
                </a:lnTo>
                <a:lnTo>
                  <a:pt x="424624" y="33629"/>
                </a:lnTo>
                <a:lnTo>
                  <a:pt x="416661" y="28803"/>
                </a:lnTo>
                <a:lnTo>
                  <a:pt x="409003" y="27432"/>
                </a:lnTo>
                <a:lnTo>
                  <a:pt x="402234" y="28562"/>
                </a:lnTo>
                <a:lnTo>
                  <a:pt x="396049" y="31724"/>
                </a:lnTo>
                <a:lnTo>
                  <a:pt x="390994" y="36601"/>
                </a:lnTo>
                <a:lnTo>
                  <a:pt x="387667" y="42862"/>
                </a:lnTo>
                <a:lnTo>
                  <a:pt x="387667" y="30480"/>
                </a:lnTo>
                <a:lnTo>
                  <a:pt x="375475" y="30480"/>
                </a:lnTo>
                <a:lnTo>
                  <a:pt x="375475" y="97726"/>
                </a:lnTo>
                <a:lnTo>
                  <a:pt x="387667" y="97726"/>
                </a:lnTo>
                <a:lnTo>
                  <a:pt x="387667" y="52006"/>
                </a:lnTo>
                <a:lnTo>
                  <a:pt x="390715" y="52006"/>
                </a:lnTo>
                <a:lnTo>
                  <a:pt x="390715" y="45910"/>
                </a:lnTo>
                <a:lnTo>
                  <a:pt x="396811" y="39814"/>
                </a:lnTo>
                <a:lnTo>
                  <a:pt x="418147" y="39814"/>
                </a:lnTo>
                <a:lnTo>
                  <a:pt x="421195" y="48958"/>
                </a:lnTo>
                <a:lnTo>
                  <a:pt x="421195" y="97726"/>
                </a:lnTo>
                <a:lnTo>
                  <a:pt x="433387" y="97726"/>
                </a:lnTo>
                <a:lnTo>
                  <a:pt x="433387" y="58102"/>
                </a:lnTo>
                <a:close/>
              </a:path>
              <a:path w="509905" h="100964">
                <a:moveTo>
                  <a:pt x="509587" y="61150"/>
                </a:moveTo>
                <a:lnTo>
                  <a:pt x="508292" y="50749"/>
                </a:lnTo>
                <a:lnTo>
                  <a:pt x="503872" y="39725"/>
                </a:lnTo>
                <a:lnTo>
                  <a:pt x="497395" y="33020"/>
                </a:lnTo>
                <a:lnTo>
                  <a:pt x="497395" y="58102"/>
                </a:lnTo>
                <a:lnTo>
                  <a:pt x="460819" y="58102"/>
                </a:lnTo>
                <a:lnTo>
                  <a:pt x="461962" y="50914"/>
                </a:lnTo>
                <a:lnTo>
                  <a:pt x="465391" y="44005"/>
                </a:lnTo>
                <a:lnTo>
                  <a:pt x="471106" y="38823"/>
                </a:lnTo>
                <a:lnTo>
                  <a:pt x="479107" y="36766"/>
                </a:lnTo>
                <a:lnTo>
                  <a:pt x="488391" y="38823"/>
                </a:lnTo>
                <a:lnTo>
                  <a:pt x="493966" y="44005"/>
                </a:lnTo>
                <a:lnTo>
                  <a:pt x="496671" y="50914"/>
                </a:lnTo>
                <a:lnTo>
                  <a:pt x="497395" y="58102"/>
                </a:lnTo>
                <a:lnTo>
                  <a:pt x="497395" y="33020"/>
                </a:lnTo>
                <a:lnTo>
                  <a:pt x="495439" y="30988"/>
                </a:lnTo>
                <a:lnTo>
                  <a:pt x="482155" y="27432"/>
                </a:lnTo>
                <a:lnTo>
                  <a:pt x="467906" y="30607"/>
                </a:lnTo>
                <a:lnTo>
                  <a:pt x="457390" y="38963"/>
                </a:lnTo>
                <a:lnTo>
                  <a:pt x="450862" y="50749"/>
                </a:lnTo>
                <a:lnTo>
                  <a:pt x="448627" y="64198"/>
                </a:lnTo>
                <a:lnTo>
                  <a:pt x="450862" y="78917"/>
                </a:lnTo>
                <a:lnTo>
                  <a:pt x="457390" y="90487"/>
                </a:lnTo>
                <a:lnTo>
                  <a:pt x="460819" y="92964"/>
                </a:lnTo>
                <a:lnTo>
                  <a:pt x="467906" y="98069"/>
                </a:lnTo>
                <a:lnTo>
                  <a:pt x="482155" y="100774"/>
                </a:lnTo>
                <a:lnTo>
                  <a:pt x="494347" y="100774"/>
                </a:lnTo>
                <a:lnTo>
                  <a:pt x="500443" y="97726"/>
                </a:lnTo>
                <a:lnTo>
                  <a:pt x="503491" y="94678"/>
                </a:lnTo>
                <a:lnTo>
                  <a:pt x="503491" y="85534"/>
                </a:lnTo>
                <a:lnTo>
                  <a:pt x="497395" y="88582"/>
                </a:lnTo>
                <a:lnTo>
                  <a:pt x="485203" y="88582"/>
                </a:lnTo>
                <a:lnTo>
                  <a:pt x="476250" y="87401"/>
                </a:lnTo>
                <a:lnTo>
                  <a:pt x="468439" y="83629"/>
                </a:lnTo>
                <a:lnTo>
                  <a:pt x="462915" y="77012"/>
                </a:lnTo>
                <a:lnTo>
                  <a:pt x="460819" y="67246"/>
                </a:lnTo>
                <a:lnTo>
                  <a:pt x="497395" y="67246"/>
                </a:lnTo>
                <a:lnTo>
                  <a:pt x="509587" y="67246"/>
                </a:lnTo>
                <a:lnTo>
                  <a:pt x="509587" y="61150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7" name="object 60"/>
          <p:cNvGrpSpPr/>
          <p:nvPr/>
        </p:nvGrpSpPr>
        <p:grpSpPr>
          <a:xfrm>
            <a:off x="2494726" y="5436649"/>
            <a:ext cx="3361488" cy="1157395"/>
            <a:chOff x="2188082" y="5995415"/>
            <a:chExt cx="2948305" cy="1276350"/>
          </a:xfrm>
        </p:grpSpPr>
        <p:sp>
          <p:nvSpPr>
            <p:cNvPr id="61" name="object 61"/>
            <p:cNvSpPr/>
            <p:nvPr/>
          </p:nvSpPr>
          <p:spPr>
            <a:xfrm>
              <a:off x="5099303" y="6053327"/>
              <a:ext cx="36830" cy="9525"/>
            </a:xfrm>
            <a:custGeom>
              <a:avLst/>
              <a:gdLst/>
              <a:ahLst/>
              <a:cxnLst/>
              <a:rect l="l" t="t" r="r" b="b"/>
              <a:pathLst>
                <a:path w="36829" h="9525">
                  <a:moveTo>
                    <a:pt x="36575" y="9144"/>
                  </a:moveTo>
                  <a:lnTo>
                    <a:pt x="36575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36575" y="9144"/>
                  </a:lnTo>
                  <a:close/>
                </a:path>
              </a:pathLst>
            </a:custGeom>
            <a:solidFill>
              <a:srgbClr val="161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188082" y="5995415"/>
              <a:ext cx="2947606" cy="1276159"/>
            </a:xfrm>
            <a:prstGeom prst="rect">
              <a:avLst/>
            </a:prstGeom>
          </p:spPr>
        </p:pic>
      </p:grpSp>
      <p:pic>
        <p:nvPicPr>
          <p:cNvPr id="63" name="object 6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835726" y="2940821"/>
            <a:ext cx="3231892" cy="1616898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913023" y="309560"/>
            <a:ext cx="1942610" cy="1008833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250500" y="1063075"/>
            <a:ext cx="198663" cy="88446"/>
          </a:xfrm>
          <a:prstGeom prst="rect">
            <a:avLst/>
          </a:prstGeom>
        </p:spPr>
      </p:pic>
      <p:sp>
        <p:nvSpPr>
          <p:cNvPr id="66" name="object 66"/>
          <p:cNvSpPr/>
          <p:nvPr/>
        </p:nvSpPr>
        <p:spPr>
          <a:xfrm>
            <a:off x="567319" y="1060140"/>
            <a:ext cx="637112" cy="91555"/>
          </a:xfrm>
          <a:custGeom>
            <a:avLst/>
            <a:gdLst/>
            <a:ahLst/>
            <a:cxnLst/>
            <a:rect l="l" t="t" r="r" b="b"/>
            <a:pathLst>
              <a:path w="558800" h="100965">
                <a:moveTo>
                  <a:pt x="12192" y="30670"/>
                </a:moveTo>
                <a:lnTo>
                  <a:pt x="0" y="30670"/>
                </a:lnTo>
                <a:lnTo>
                  <a:pt x="0" y="97726"/>
                </a:lnTo>
                <a:lnTo>
                  <a:pt x="12192" y="97726"/>
                </a:lnTo>
                <a:lnTo>
                  <a:pt x="12192" y="30670"/>
                </a:lnTo>
                <a:close/>
              </a:path>
              <a:path w="558800" h="100965">
                <a:moveTo>
                  <a:pt x="15240" y="6286"/>
                </a:moveTo>
                <a:lnTo>
                  <a:pt x="12192" y="3238"/>
                </a:lnTo>
                <a:lnTo>
                  <a:pt x="3048" y="3238"/>
                </a:lnTo>
                <a:lnTo>
                  <a:pt x="0" y="6286"/>
                </a:lnTo>
                <a:lnTo>
                  <a:pt x="0" y="15430"/>
                </a:lnTo>
                <a:lnTo>
                  <a:pt x="3048" y="18478"/>
                </a:lnTo>
                <a:lnTo>
                  <a:pt x="12192" y="18478"/>
                </a:lnTo>
                <a:lnTo>
                  <a:pt x="15240" y="15430"/>
                </a:lnTo>
                <a:lnTo>
                  <a:pt x="15240" y="6286"/>
                </a:lnTo>
                <a:close/>
              </a:path>
              <a:path w="558800" h="100965">
                <a:moveTo>
                  <a:pt x="91630" y="58102"/>
                </a:moveTo>
                <a:lnTo>
                  <a:pt x="89103" y="43535"/>
                </a:lnTo>
                <a:lnTo>
                  <a:pt x="82867" y="35242"/>
                </a:lnTo>
                <a:lnTo>
                  <a:pt x="74904" y="31534"/>
                </a:lnTo>
                <a:lnTo>
                  <a:pt x="67246" y="30670"/>
                </a:lnTo>
                <a:lnTo>
                  <a:pt x="55054" y="30670"/>
                </a:lnTo>
                <a:lnTo>
                  <a:pt x="48768" y="36766"/>
                </a:lnTo>
                <a:lnTo>
                  <a:pt x="45720" y="42862"/>
                </a:lnTo>
                <a:lnTo>
                  <a:pt x="42672" y="30670"/>
                </a:lnTo>
                <a:lnTo>
                  <a:pt x="33528" y="30670"/>
                </a:lnTo>
                <a:lnTo>
                  <a:pt x="33528" y="97726"/>
                </a:lnTo>
                <a:lnTo>
                  <a:pt x="45720" y="97726"/>
                </a:lnTo>
                <a:lnTo>
                  <a:pt x="45720" y="52006"/>
                </a:lnTo>
                <a:lnTo>
                  <a:pt x="48768" y="45910"/>
                </a:lnTo>
                <a:lnTo>
                  <a:pt x="55054" y="39814"/>
                </a:lnTo>
                <a:lnTo>
                  <a:pt x="76390" y="39814"/>
                </a:lnTo>
                <a:lnTo>
                  <a:pt x="79438" y="48958"/>
                </a:lnTo>
                <a:lnTo>
                  <a:pt x="79438" y="97726"/>
                </a:lnTo>
                <a:lnTo>
                  <a:pt x="91630" y="97726"/>
                </a:lnTo>
                <a:lnTo>
                  <a:pt x="91630" y="58102"/>
                </a:lnTo>
                <a:close/>
              </a:path>
              <a:path w="558800" h="100965">
                <a:moveTo>
                  <a:pt x="170878" y="0"/>
                </a:moveTo>
                <a:lnTo>
                  <a:pt x="158686" y="0"/>
                </a:lnTo>
                <a:lnTo>
                  <a:pt x="158686" y="39814"/>
                </a:lnTo>
                <a:lnTo>
                  <a:pt x="158686" y="55054"/>
                </a:lnTo>
                <a:lnTo>
                  <a:pt x="158686" y="73342"/>
                </a:lnTo>
                <a:lnTo>
                  <a:pt x="155638" y="76390"/>
                </a:lnTo>
                <a:lnTo>
                  <a:pt x="155638" y="85534"/>
                </a:lnTo>
                <a:lnTo>
                  <a:pt x="146494" y="91630"/>
                </a:lnTo>
                <a:lnTo>
                  <a:pt x="140398" y="91630"/>
                </a:lnTo>
                <a:lnTo>
                  <a:pt x="130632" y="89496"/>
                </a:lnTo>
                <a:lnTo>
                  <a:pt x="124002" y="83629"/>
                </a:lnTo>
                <a:lnTo>
                  <a:pt x="120243" y="74917"/>
                </a:lnTo>
                <a:lnTo>
                  <a:pt x="119062" y="64198"/>
                </a:lnTo>
                <a:lnTo>
                  <a:pt x="120243" y="53962"/>
                </a:lnTo>
                <a:lnTo>
                  <a:pt x="124002" y="46291"/>
                </a:lnTo>
                <a:lnTo>
                  <a:pt x="130632" y="41490"/>
                </a:lnTo>
                <a:lnTo>
                  <a:pt x="140398" y="39814"/>
                </a:lnTo>
                <a:lnTo>
                  <a:pt x="149542" y="39814"/>
                </a:lnTo>
                <a:lnTo>
                  <a:pt x="155638" y="45910"/>
                </a:lnTo>
                <a:lnTo>
                  <a:pt x="155638" y="52006"/>
                </a:lnTo>
                <a:lnTo>
                  <a:pt x="158686" y="55054"/>
                </a:lnTo>
                <a:lnTo>
                  <a:pt x="158686" y="39814"/>
                </a:lnTo>
                <a:lnTo>
                  <a:pt x="155638" y="33718"/>
                </a:lnTo>
                <a:lnTo>
                  <a:pt x="146494" y="30670"/>
                </a:lnTo>
                <a:lnTo>
                  <a:pt x="137350" y="30670"/>
                </a:lnTo>
                <a:lnTo>
                  <a:pt x="124866" y="32956"/>
                </a:lnTo>
                <a:lnTo>
                  <a:pt x="115252" y="39814"/>
                </a:lnTo>
                <a:lnTo>
                  <a:pt x="109054" y="51244"/>
                </a:lnTo>
                <a:lnTo>
                  <a:pt x="106870" y="67246"/>
                </a:lnTo>
                <a:lnTo>
                  <a:pt x="109004" y="80200"/>
                </a:lnTo>
                <a:lnTo>
                  <a:pt x="114871" y="90868"/>
                </a:lnTo>
                <a:lnTo>
                  <a:pt x="119062" y="94361"/>
                </a:lnTo>
                <a:lnTo>
                  <a:pt x="123583" y="98107"/>
                </a:lnTo>
                <a:lnTo>
                  <a:pt x="134302" y="100774"/>
                </a:lnTo>
                <a:lnTo>
                  <a:pt x="142824" y="99682"/>
                </a:lnTo>
                <a:lnTo>
                  <a:pt x="149923" y="96583"/>
                </a:lnTo>
                <a:lnTo>
                  <a:pt x="155295" y="91782"/>
                </a:lnTo>
                <a:lnTo>
                  <a:pt x="158686" y="85534"/>
                </a:lnTo>
                <a:lnTo>
                  <a:pt x="158686" y="97726"/>
                </a:lnTo>
                <a:lnTo>
                  <a:pt x="170878" y="97726"/>
                </a:lnTo>
                <a:lnTo>
                  <a:pt x="170878" y="0"/>
                </a:lnTo>
                <a:close/>
              </a:path>
              <a:path w="558800" h="100965">
                <a:moveTo>
                  <a:pt x="247269" y="30670"/>
                </a:moveTo>
                <a:lnTo>
                  <a:pt x="235077" y="30670"/>
                </a:lnTo>
                <a:lnTo>
                  <a:pt x="235077" y="79438"/>
                </a:lnTo>
                <a:lnTo>
                  <a:pt x="232029" y="85534"/>
                </a:lnTo>
                <a:lnTo>
                  <a:pt x="225933" y="88582"/>
                </a:lnTo>
                <a:lnTo>
                  <a:pt x="216598" y="88582"/>
                </a:lnTo>
                <a:lnTo>
                  <a:pt x="210350" y="87401"/>
                </a:lnTo>
                <a:lnTo>
                  <a:pt x="205549" y="83629"/>
                </a:lnTo>
                <a:lnTo>
                  <a:pt x="202450" y="77012"/>
                </a:lnTo>
                <a:lnTo>
                  <a:pt x="201358" y="67246"/>
                </a:lnTo>
                <a:lnTo>
                  <a:pt x="201358" y="30670"/>
                </a:lnTo>
                <a:lnTo>
                  <a:pt x="189166" y="30670"/>
                </a:lnTo>
                <a:lnTo>
                  <a:pt x="189166" y="70294"/>
                </a:lnTo>
                <a:lnTo>
                  <a:pt x="191262" y="85344"/>
                </a:lnTo>
                <a:lnTo>
                  <a:pt x="196786" y="94678"/>
                </a:lnTo>
                <a:lnTo>
                  <a:pt x="204597" y="99441"/>
                </a:lnTo>
                <a:lnTo>
                  <a:pt x="213550" y="100774"/>
                </a:lnTo>
                <a:lnTo>
                  <a:pt x="225933" y="100774"/>
                </a:lnTo>
                <a:lnTo>
                  <a:pt x="232029" y="91630"/>
                </a:lnTo>
                <a:lnTo>
                  <a:pt x="235077" y="88582"/>
                </a:lnTo>
                <a:lnTo>
                  <a:pt x="238125" y="97726"/>
                </a:lnTo>
                <a:lnTo>
                  <a:pt x="247269" y="97726"/>
                </a:lnTo>
                <a:lnTo>
                  <a:pt x="247269" y="30670"/>
                </a:lnTo>
                <a:close/>
              </a:path>
              <a:path w="558800" h="100965">
                <a:moveTo>
                  <a:pt x="308229" y="79438"/>
                </a:moveTo>
                <a:lnTo>
                  <a:pt x="280797" y="55054"/>
                </a:lnTo>
                <a:lnTo>
                  <a:pt x="277749" y="52006"/>
                </a:lnTo>
                <a:lnTo>
                  <a:pt x="277749" y="42862"/>
                </a:lnTo>
                <a:lnTo>
                  <a:pt x="280797" y="39814"/>
                </a:lnTo>
                <a:lnTo>
                  <a:pt x="299085" y="39814"/>
                </a:lnTo>
                <a:lnTo>
                  <a:pt x="302133" y="42862"/>
                </a:lnTo>
                <a:lnTo>
                  <a:pt x="305181" y="33718"/>
                </a:lnTo>
                <a:lnTo>
                  <a:pt x="302133" y="30670"/>
                </a:lnTo>
                <a:lnTo>
                  <a:pt x="286893" y="30670"/>
                </a:lnTo>
                <a:lnTo>
                  <a:pt x="278409" y="32245"/>
                </a:lnTo>
                <a:lnTo>
                  <a:pt x="271653" y="36385"/>
                </a:lnTo>
                <a:lnTo>
                  <a:pt x="267169" y="42252"/>
                </a:lnTo>
                <a:lnTo>
                  <a:pt x="265557" y="48958"/>
                </a:lnTo>
                <a:lnTo>
                  <a:pt x="266700" y="55245"/>
                </a:lnTo>
                <a:lnTo>
                  <a:pt x="270129" y="60388"/>
                </a:lnTo>
                <a:lnTo>
                  <a:pt x="275844" y="64389"/>
                </a:lnTo>
                <a:lnTo>
                  <a:pt x="283845" y="67246"/>
                </a:lnTo>
                <a:lnTo>
                  <a:pt x="292989" y="70294"/>
                </a:lnTo>
                <a:lnTo>
                  <a:pt x="296037" y="76390"/>
                </a:lnTo>
                <a:lnTo>
                  <a:pt x="296037" y="85534"/>
                </a:lnTo>
                <a:lnTo>
                  <a:pt x="289941" y="91630"/>
                </a:lnTo>
                <a:lnTo>
                  <a:pt x="274701" y="91630"/>
                </a:lnTo>
                <a:lnTo>
                  <a:pt x="268605" y="88582"/>
                </a:lnTo>
                <a:lnTo>
                  <a:pt x="265557" y="85534"/>
                </a:lnTo>
                <a:lnTo>
                  <a:pt x="262509" y="94678"/>
                </a:lnTo>
                <a:lnTo>
                  <a:pt x="274701" y="100774"/>
                </a:lnTo>
                <a:lnTo>
                  <a:pt x="280797" y="100774"/>
                </a:lnTo>
                <a:lnTo>
                  <a:pt x="292798" y="99161"/>
                </a:lnTo>
                <a:lnTo>
                  <a:pt x="301371" y="94678"/>
                </a:lnTo>
                <a:lnTo>
                  <a:pt x="306514" y="87922"/>
                </a:lnTo>
                <a:lnTo>
                  <a:pt x="308229" y="79438"/>
                </a:lnTo>
                <a:close/>
              </a:path>
              <a:path w="558800" h="100965">
                <a:moveTo>
                  <a:pt x="353949" y="30670"/>
                </a:moveTo>
                <a:lnTo>
                  <a:pt x="338709" y="30670"/>
                </a:lnTo>
                <a:lnTo>
                  <a:pt x="338709" y="12382"/>
                </a:lnTo>
                <a:lnTo>
                  <a:pt x="326517" y="15430"/>
                </a:lnTo>
                <a:lnTo>
                  <a:pt x="326517" y="30670"/>
                </a:lnTo>
                <a:lnTo>
                  <a:pt x="314325" y="30670"/>
                </a:lnTo>
                <a:lnTo>
                  <a:pt x="314325" y="39814"/>
                </a:lnTo>
                <a:lnTo>
                  <a:pt x="326517" y="39814"/>
                </a:lnTo>
                <a:lnTo>
                  <a:pt x="326517" y="91630"/>
                </a:lnTo>
                <a:lnTo>
                  <a:pt x="332613" y="97726"/>
                </a:lnTo>
                <a:lnTo>
                  <a:pt x="338709" y="100774"/>
                </a:lnTo>
                <a:lnTo>
                  <a:pt x="350901" y="100774"/>
                </a:lnTo>
                <a:lnTo>
                  <a:pt x="353949" y="97726"/>
                </a:lnTo>
                <a:lnTo>
                  <a:pt x="353949" y="88582"/>
                </a:lnTo>
                <a:lnTo>
                  <a:pt x="338709" y="88582"/>
                </a:lnTo>
                <a:lnTo>
                  <a:pt x="338709" y="39814"/>
                </a:lnTo>
                <a:lnTo>
                  <a:pt x="353949" y="39814"/>
                </a:lnTo>
                <a:lnTo>
                  <a:pt x="353949" y="30670"/>
                </a:lnTo>
                <a:close/>
              </a:path>
              <a:path w="558800" h="100965">
                <a:moveTo>
                  <a:pt x="402907" y="30670"/>
                </a:moveTo>
                <a:lnTo>
                  <a:pt x="390525" y="30670"/>
                </a:lnTo>
                <a:lnTo>
                  <a:pt x="384429" y="33718"/>
                </a:lnTo>
                <a:lnTo>
                  <a:pt x="381368" y="42862"/>
                </a:lnTo>
                <a:lnTo>
                  <a:pt x="378333" y="42862"/>
                </a:lnTo>
                <a:lnTo>
                  <a:pt x="378333" y="30670"/>
                </a:lnTo>
                <a:lnTo>
                  <a:pt x="369189" y="30670"/>
                </a:lnTo>
                <a:lnTo>
                  <a:pt x="369189" y="97726"/>
                </a:lnTo>
                <a:lnTo>
                  <a:pt x="381368" y="97726"/>
                </a:lnTo>
                <a:lnTo>
                  <a:pt x="381368" y="58102"/>
                </a:lnTo>
                <a:lnTo>
                  <a:pt x="384429" y="48958"/>
                </a:lnTo>
                <a:lnTo>
                  <a:pt x="390525" y="39814"/>
                </a:lnTo>
                <a:lnTo>
                  <a:pt x="399859" y="39814"/>
                </a:lnTo>
                <a:lnTo>
                  <a:pt x="402907" y="42862"/>
                </a:lnTo>
                <a:lnTo>
                  <a:pt x="402907" y="30670"/>
                </a:lnTo>
                <a:close/>
              </a:path>
              <a:path w="558800" h="100965">
                <a:moveTo>
                  <a:pt x="427291" y="30670"/>
                </a:moveTo>
                <a:lnTo>
                  <a:pt x="415099" y="30670"/>
                </a:lnTo>
                <a:lnTo>
                  <a:pt x="415099" y="97726"/>
                </a:lnTo>
                <a:lnTo>
                  <a:pt x="427291" y="97726"/>
                </a:lnTo>
                <a:lnTo>
                  <a:pt x="427291" y="30670"/>
                </a:lnTo>
                <a:close/>
              </a:path>
              <a:path w="558800" h="100965">
                <a:moveTo>
                  <a:pt x="427291" y="6286"/>
                </a:moveTo>
                <a:lnTo>
                  <a:pt x="424230" y="3238"/>
                </a:lnTo>
                <a:lnTo>
                  <a:pt x="415099" y="3238"/>
                </a:lnTo>
                <a:lnTo>
                  <a:pt x="412051" y="6286"/>
                </a:lnTo>
                <a:lnTo>
                  <a:pt x="412051" y="15430"/>
                </a:lnTo>
                <a:lnTo>
                  <a:pt x="415099" y="18478"/>
                </a:lnTo>
                <a:lnTo>
                  <a:pt x="424230" y="18478"/>
                </a:lnTo>
                <a:lnTo>
                  <a:pt x="427291" y="15430"/>
                </a:lnTo>
                <a:lnTo>
                  <a:pt x="427291" y="6286"/>
                </a:lnTo>
                <a:close/>
              </a:path>
              <a:path w="558800" h="100965">
                <a:moveTo>
                  <a:pt x="503491" y="61150"/>
                </a:moveTo>
                <a:lnTo>
                  <a:pt x="502158" y="51244"/>
                </a:lnTo>
                <a:lnTo>
                  <a:pt x="497395" y="41338"/>
                </a:lnTo>
                <a:lnTo>
                  <a:pt x="491299" y="36372"/>
                </a:lnTo>
                <a:lnTo>
                  <a:pt x="491299" y="58102"/>
                </a:lnTo>
                <a:lnTo>
                  <a:pt x="454723" y="58102"/>
                </a:lnTo>
                <a:lnTo>
                  <a:pt x="455866" y="50914"/>
                </a:lnTo>
                <a:lnTo>
                  <a:pt x="459295" y="44005"/>
                </a:lnTo>
                <a:lnTo>
                  <a:pt x="465010" y="38823"/>
                </a:lnTo>
                <a:lnTo>
                  <a:pt x="473011" y="36766"/>
                </a:lnTo>
                <a:lnTo>
                  <a:pt x="482295" y="38823"/>
                </a:lnTo>
                <a:lnTo>
                  <a:pt x="487857" y="44005"/>
                </a:lnTo>
                <a:lnTo>
                  <a:pt x="490575" y="50914"/>
                </a:lnTo>
                <a:lnTo>
                  <a:pt x="491299" y="58102"/>
                </a:lnTo>
                <a:lnTo>
                  <a:pt x="491299" y="36372"/>
                </a:lnTo>
                <a:lnTo>
                  <a:pt x="488061" y="33718"/>
                </a:lnTo>
                <a:lnTo>
                  <a:pt x="473011" y="30670"/>
                </a:lnTo>
                <a:lnTo>
                  <a:pt x="460527" y="33388"/>
                </a:lnTo>
                <a:lnTo>
                  <a:pt x="450913" y="40957"/>
                </a:lnTo>
                <a:lnTo>
                  <a:pt x="444715" y="52539"/>
                </a:lnTo>
                <a:lnTo>
                  <a:pt x="442531" y="67246"/>
                </a:lnTo>
                <a:lnTo>
                  <a:pt x="444766" y="80200"/>
                </a:lnTo>
                <a:lnTo>
                  <a:pt x="451294" y="90868"/>
                </a:lnTo>
                <a:lnTo>
                  <a:pt x="454723" y="93230"/>
                </a:lnTo>
                <a:lnTo>
                  <a:pt x="461810" y="98107"/>
                </a:lnTo>
                <a:lnTo>
                  <a:pt x="476059" y="100774"/>
                </a:lnTo>
                <a:lnTo>
                  <a:pt x="485203" y="100774"/>
                </a:lnTo>
                <a:lnTo>
                  <a:pt x="494347" y="97726"/>
                </a:lnTo>
                <a:lnTo>
                  <a:pt x="497395" y="94678"/>
                </a:lnTo>
                <a:lnTo>
                  <a:pt x="497395" y="85534"/>
                </a:lnTo>
                <a:lnTo>
                  <a:pt x="485203" y="91630"/>
                </a:lnTo>
                <a:lnTo>
                  <a:pt x="476059" y="91630"/>
                </a:lnTo>
                <a:lnTo>
                  <a:pt x="467575" y="89966"/>
                </a:lnTo>
                <a:lnTo>
                  <a:pt x="460819" y="85153"/>
                </a:lnTo>
                <a:lnTo>
                  <a:pt x="456336" y="77495"/>
                </a:lnTo>
                <a:lnTo>
                  <a:pt x="454723" y="67246"/>
                </a:lnTo>
                <a:lnTo>
                  <a:pt x="491299" y="67246"/>
                </a:lnTo>
                <a:lnTo>
                  <a:pt x="500430" y="67246"/>
                </a:lnTo>
                <a:lnTo>
                  <a:pt x="503491" y="64198"/>
                </a:lnTo>
                <a:lnTo>
                  <a:pt x="503491" y="61150"/>
                </a:lnTo>
                <a:close/>
              </a:path>
              <a:path w="558800" h="100965">
                <a:moveTo>
                  <a:pt x="558355" y="79438"/>
                </a:moveTo>
                <a:lnTo>
                  <a:pt x="530923" y="55054"/>
                </a:lnTo>
                <a:lnTo>
                  <a:pt x="527875" y="52006"/>
                </a:lnTo>
                <a:lnTo>
                  <a:pt x="527875" y="42862"/>
                </a:lnTo>
                <a:lnTo>
                  <a:pt x="530923" y="39814"/>
                </a:lnTo>
                <a:lnTo>
                  <a:pt x="549211" y="39814"/>
                </a:lnTo>
                <a:lnTo>
                  <a:pt x="552259" y="42862"/>
                </a:lnTo>
                <a:lnTo>
                  <a:pt x="555307" y="33718"/>
                </a:lnTo>
                <a:lnTo>
                  <a:pt x="552259" y="30670"/>
                </a:lnTo>
                <a:lnTo>
                  <a:pt x="537019" y="30670"/>
                </a:lnTo>
                <a:lnTo>
                  <a:pt x="528535" y="32245"/>
                </a:lnTo>
                <a:lnTo>
                  <a:pt x="521779" y="36385"/>
                </a:lnTo>
                <a:lnTo>
                  <a:pt x="517296" y="42252"/>
                </a:lnTo>
                <a:lnTo>
                  <a:pt x="515683" y="48958"/>
                </a:lnTo>
                <a:lnTo>
                  <a:pt x="516826" y="55245"/>
                </a:lnTo>
                <a:lnTo>
                  <a:pt x="520255" y="60388"/>
                </a:lnTo>
                <a:lnTo>
                  <a:pt x="525970" y="64389"/>
                </a:lnTo>
                <a:lnTo>
                  <a:pt x="533971" y="67246"/>
                </a:lnTo>
                <a:lnTo>
                  <a:pt x="543102" y="70294"/>
                </a:lnTo>
                <a:lnTo>
                  <a:pt x="546163" y="76390"/>
                </a:lnTo>
                <a:lnTo>
                  <a:pt x="546163" y="85534"/>
                </a:lnTo>
                <a:lnTo>
                  <a:pt x="540067" y="91630"/>
                </a:lnTo>
                <a:lnTo>
                  <a:pt x="524827" y="91630"/>
                </a:lnTo>
                <a:lnTo>
                  <a:pt x="518731" y="88582"/>
                </a:lnTo>
                <a:lnTo>
                  <a:pt x="515683" y="85534"/>
                </a:lnTo>
                <a:lnTo>
                  <a:pt x="512635" y="94678"/>
                </a:lnTo>
                <a:lnTo>
                  <a:pt x="524827" y="100774"/>
                </a:lnTo>
                <a:lnTo>
                  <a:pt x="530923" y="100774"/>
                </a:lnTo>
                <a:lnTo>
                  <a:pt x="542912" y="99161"/>
                </a:lnTo>
                <a:lnTo>
                  <a:pt x="551484" y="94678"/>
                </a:lnTo>
                <a:lnTo>
                  <a:pt x="556628" y="87922"/>
                </a:lnTo>
                <a:lnTo>
                  <a:pt x="558355" y="79438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322282" y="1060140"/>
            <a:ext cx="658107" cy="91555"/>
          </a:xfrm>
          <a:custGeom>
            <a:avLst/>
            <a:gdLst/>
            <a:ahLst/>
            <a:cxnLst/>
            <a:rect l="l" t="t" r="r" b="b"/>
            <a:pathLst>
              <a:path w="577214" h="100965">
                <a:moveTo>
                  <a:pt x="97739" y="58102"/>
                </a:moveTo>
                <a:lnTo>
                  <a:pt x="64020" y="30670"/>
                </a:lnTo>
                <a:lnTo>
                  <a:pt x="51828" y="42862"/>
                </a:lnTo>
                <a:lnTo>
                  <a:pt x="48780" y="33718"/>
                </a:lnTo>
                <a:lnTo>
                  <a:pt x="42684" y="30670"/>
                </a:lnTo>
                <a:lnTo>
                  <a:pt x="21348" y="30670"/>
                </a:lnTo>
                <a:lnTo>
                  <a:pt x="15252" y="36766"/>
                </a:lnTo>
                <a:lnTo>
                  <a:pt x="12204" y="42862"/>
                </a:lnTo>
                <a:lnTo>
                  <a:pt x="12204" y="30670"/>
                </a:lnTo>
                <a:lnTo>
                  <a:pt x="0" y="30670"/>
                </a:lnTo>
                <a:lnTo>
                  <a:pt x="0" y="97726"/>
                </a:lnTo>
                <a:lnTo>
                  <a:pt x="12204" y="97726"/>
                </a:lnTo>
                <a:lnTo>
                  <a:pt x="12204" y="55054"/>
                </a:lnTo>
                <a:lnTo>
                  <a:pt x="15252" y="52006"/>
                </a:lnTo>
                <a:lnTo>
                  <a:pt x="15252" y="45910"/>
                </a:lnTo>
                <a:lnTo>
                  <a:pt x="21348" y="39814"/>
                </a:lnTo>
                <a:lnTo>
                  <a:pt x="39636" y="39814"/>
                </a:lnTo>
                <a:lnTo>
                  <a:pt x="42684" y="45910"/>
                </a:lnTo>
                <a:lnTo>
                  <a:pt x="42684" y="97726"/>
                </a:lnTo>
                <a:lnTo>
                  <a:pt x="54876" y="97726"/>
                </a:lnTo>
                <a:lnTo>
                  <a:pt x="54876" y="52006"/>
                </a:lnTo>
                <a:lnTo>
                  <a:pt x="57924" y="45910"/>
                </a:lnTo>
                <a:lnTo>
                  <a:pt x="64020" y="39814"/>
                </a:lnTo>
                <a:lnTo>
                  <a:pt x="70116" y="39814"/>
                </a:lnTo>
                <a:lnTo>
                  <a:pt x="76454" y="41008"/>
                </a:lnTo>
                <a:lnTo>
                  <a:pt x="81330" y="44767"/>
                </a:lnTo>
                <a:lnTo>
                  <a:pt x="84442" y="51396"/>
                </a:lnTo>
                <a:lnTo>
                  <a:pt x="85547" y="61150"/>
                </a:lnTo>
                <a:lnTo>
                  <a:pt x="85547" y="97726"/>
                </a:lnTo>
                <a:lnTo>
                  <a:pt x="97739" y="97726"/>
                </a:lnTo>
                <a:lnTo>
                  <a:pt x="97739" y="58102"/>
                </a:lnTo>
                <a:close/>
              </a:path>
              <a:path w="577214" h="100965">
                <a:moveTo>
                  <a:pt x="180035" y="64198"/>
                </a:moveTo>
                <a:lnTo>
                  <a:pt x="177368" y="49961"/>
                </a:lnTo>
                <a:lnTo>
                  <a:pt x="170129" y="39433"/>
                </a:lnTo>
                <a:lnTo>
                  <a:pt x="164795" y="36182"/>
                </a:lnTo>
                <a:lnTo>
                  <a:pt x="164795" y="64198"/>
                </a:lnTo>
                <a:lnTo>
                  <a:pt x="163652" y="74917"/>
                </a:lnTo>
                <a:lnTo>
                  <a:pt x="160223" y="83629"/>
                </a:lnTo>
                <a:lnTo>
                  <a:pt x="154508" y="89496"/>
                </a:lnTo>
                <a:lnTo>
                  <a:pt x="146507" y="91630"/>
                </a:lnTo>
                <a:lnTo>
                  <a:pt x="138023" y="89496"/>
                </a:lnTo>
                <a:lnTo>
                  <a:pt x="131267" y="83629"/>
                </a:lnTo>
                <a:lnTo>
                  <a:pt x="126784" y="74917"/>
                </a:lnTo>
                <a:lnTo>
                  <a:pt x="125171" y="64198"/>
                </a:lnTo>
                <a:lnTo>
                  <a:pt x="126352" y="55245"/>
                </a:lnTo>
                <a:lnTo>
                  <a:pt x="130124" y="47434"/>
                </a:lnTo>
                <a:lnTo>
                  <a:pt x="136740" y="41910"/>
                </a:lnTo>
                <a:lnTo>
                  <a:pt x="146507" y="39814"/>
                </a:lnTo>
                <a:lnTo>
                  <a:pt x="155790" y="41910"/>
                </a:lnTo>
                <a:lnTo>
                  <a:pt x="161353" y="47434"/>
                </a:lnTo>
                <a:lnTo>
                  <a:pt x="164071" y="55245"/>
                </a:lnTo>
                <a:lnTo>
                  <a:pt x="164795" y="64198"/>
                </a:lnTo>
                <a:lnTo>
                  <a:pt x="164795" y="36182"/>
                </a:lnTo>
                <a:lnTo>
                  <a:pt x="159461" y="32918"/>
                </a:lnTo>
                <a:lnTo>
                  <a:pt x="146507" y="30670"/>
                </a:lnTo>
                <a:lnTo>
                  <a:pt x="133553" y="32918"/>
                </a:lnTo>
                <a:lnTo>
                  <a:pt x="122885" y="39433"/>
                </a:lnTo>
                <a:lnTo>
                  <a:pt x="115646" y="49961"/>
                </a:lnTo>
                <a:lnTo>
                  <a:pt x="112979" y="64198"/>
                </a:lnTo>
                <a:lnTo>
                  <a:pt x="115646" y="78917"/>
                </a:lnTo>
                <a:lnTo>
                  <a:pt x="122885" y="90487"/>
                </a:lnTo>
                <a:lnTo>
                  <a:pt x="125171" y="92113"/>
                </a:lnTo>
                <a:lnTo>
                  <a:pt x="133553" y="98069"/>
                </a:lnTo>
                <a:lnTo>
                  <a:pt x="146507" y="100774"/>
                </a:lnTo>
                <a:lnTo>
                  <a:pt x="158165" y="98488"/>
                </a:lnTo>
                <a:lnTo>
                  <a:pt x="164795" y="94297"/>
                </a:lnTo>
                <a:lnTo>
                  <a:pt x="168986" y="91630"/>
                </a:lnTo>
                <a:lnTo>
                  <a:pt x="176936" y="80200"/>
                </a:lnTo>
                <a:lnTo>
                  <a:pt x="180035" y="64198"/>
                </a:lnTo>
                <a:close/>
              </a:path>
              <a:path w="577214" h="100965">
                <a:moveTo>
                  <a:pt x="253377" y="0"/>
                </a:moveTo>
                <a:lnTo>
                  <a:pt x="240995" y="0"/>
                </a:lnTo>
                <a:lnTo>
                  <a:pt x="240995" y="39814"/>
                </a:lnTo>
                <a:lnTo>
                  <a:pt x="240995" y="52006"/>
                </a:lnTo>
                <a:lnTo>
                  <a:pt x="240995" y="76390"/>
                </a:lnTo>
                <a:lnTo>
                  <a:pt x="237947" y="85534"/>
                </a:lnTo>
                <a:lnTo>
                  <a:pt x="228803" y="91630"/>
                </a:lnTo>
                <a:lnTo>
                  <a:pt x="222707" y="91630"/>
                </a:lnTo>
                <a:lnTo>
                  <a:pt x="212940" y="89496"/>
                </a:lnTo>
                <a:lnTo>
                  <a:pt x="206324" y="83629"/>
                </a:lnTo>
                <a:lnTo>
                  <a:pt x="202552" y="74917"/>
                </a:lnTo>
                <a:lnTo>
                  <a:pt x="201371" y="64198"/>
                </a:lnTo>
                <a:lnTo>
                  <a:pt x="202984" y="53962"/>
                </a:lnTo>
                <a:lnTo>
                  <a:pt x="207467" y="46291"/>
                </a:lnTo>
                <a:lnTo>
                  <a:pt x="214223" y="41490"/>
                </a:lnTo>
                <a:lnTo>
                  <a:pt x="222707" y="39814"/>
                </a:lnTo>
                <a:lnTo>
                  <a:pt x="231851" y="39814"/>
                </a:lnTo>
                <a:lnTo>
                  <a:pt x="237947" y="45910"/>
                </a:lnTo>
                <a:lnTo>
                  <a:pt x="240995" y="52006"/>
                </a:lnTo>
                <a:lnTo>
                  <a:pt x="240995" y="39814"/>
                </a:lnTo>
                <a:lnTo>
                  <a:pt x="237947" y="33718"/>
                </a:lnTo>
                <a:lnTo>
                  <a:pt x="228803" y="30670"/>
                </a:lnTo>
                <a:lnTo>
                  <a:pt x="219659" y="30670"/>
                </a:lnTo>
                <a:lnTo>
                  <a:pt x="208457" y="32956"/>
                </a:lnTo>
                <a:lnTo>
                  <a:pt x="198704" y="39814"/>
                </a:lnTo>
                <a:lnTo>
                  <a:pt x="191795" y="51244"/>
                </a:lnTo>
                <a:lnTo>
                  <a:pt x="189179" y="67246"/>
                </a:lnTo>
                <a:lnTo>
                  <a:pt x="191363" y="80200"/>
                </a:lnTo>
                <a:lnTo>
                  <a:pt x="197561" y="90868"/>
                </a:lnTo>
                <a:lnTo>
                  <a:pt x="201371" y="93738"/>
                </a:lnTo>
                <a:lnTo>
                  <a:pt x="207175" y="98107"/>
                </a:lnTo>
                <a:lnTo>
                  <a:pt x="219659" y="100774"/>
                </a:lnTo>
                <a:lnTo>
                  <a:pt x="226415" y="99682"/>
                </a:lnTo>
                <a:lnTo>
                  <a:pt x="232600" y="96583"/>
                </a:lnTo>
                <a:lnTo>
                  <a:pt x="237655" y="91782"/>
                </a:lnTo>
                <a:lnTo>
                  <a:pt x="240995" y="85534"/>
                </a:lnTo>
                <a:lnTo>
                  <a:pt x="240995" y="97726"/>
                </a:lnTo>
                <a:lnTo>
                  <a:pt x="253377" y="97726"/>
                </a:lnTo>
                <a:lnTo>
                  <a:pt x="253377" y="0"/>
                </a:lnTo>
                <a:close/>
              </a:path>
              <a:path w="577214" h="100965">
                <a:moveTo>
                  <a:pt x="329577" y="61150"/>
                </a:moveTo>
                <a:lnTo>
                  <a:pt x="328244" y="51244"/>
                </a:lnTo>
                <a:lnTo>
                  <a:pt x="323481" y="41338"/>
                </a:lnTo>
                <a:lnTo>
                  <a:pt x="317385" y="36372"/>
                </a:lnTo>
                <a:lnTo>
                  <a:pt x="317385" y="58102"/>
                </a:lnTo>
                <a:lnTo>
                  <a:pt x="280809" y="58102"/>
                </a:lnTo>
                <a:lnTo>
                  <a:pt x="281952" y="50914"/>
                </a:lnTo>
                <a:lnTo>
                  <a:pt x="285369" y="44005"/>
                </a:lnTo>
                <a:lnTo>
                  <a:pt x="291096" y="38823"/>
                </a:lnTo>
                <a:lnTo>
                  <a:pt x="299097" y="36766"/>
                </a:lnTo>
                <a:lnTo>
                  <a:pt x="308381" y="38823"/>
                </a:lnTo>
                <a:lnTo>
                  <a:pt x="313944" y="44005"/>
                </a:lnTo>
                <a:lnTo>
                  <a:pt x="316661" y="50914"/>
                </a:lnTo>
                <a:lnTo>
                  <a:pt x="317385" y="58102"/>
                </a:lnTo>
                <a:lnTo>
                  <a:pt x="317385" y="36372"/>
                </a:lnTo>
                <a:lnTo>
                  <a:pt x="314147" y="33718"/>
                </a:lnTo>
                <a:lnTo>
                  <a:pt x="299097" y="30670"/>
                </a:lnTo>
                <a:lnTo>
                  <a:pt x="286613" y="33388"/>
                </a:lnTo>
                <a:lnTo>
                  <a:pt x="276999" y="40957"/>
                </a:lnTo>
                <a:lnTo>
                  <a:pt x="270802" y="52539"/>
                </a:lnTo>
                <a:lnTo>
                  <a:pt x="268617" y="67246"/>
                </a:lnTo>
                <a:lnTo>
                  <a:pt x="270852" y="80200"/>
                </a:lnTo>
                <a:lnTo>
                  <a:pt x="277380" y="90868"/>
                </a:lnTo>
                <a:lnTo>
                  <a:pt x="280809" y="93230"/>
                </a:lnTo>
                <a:lnTo>
                  <a:pt x="287896" y="98107"/>
                </a:lnTo>
                <a:lnTo>
                  <a:pt x="302145" y="100774"/>
                </a:lnTo>
                <a:lnTo>
                  <a:pt x="311289" y="100774"/>
                </a:lnTo>
                <a:lnTo>
                  <a:pt x="320433" y="97726"/>
                </a:lnTo>
                <a:lnTo>
                  <a:pt x="323481" y="94678"/>
                </a:lnTo>
                <a:lnTo>
                  <a:pt x="323481" y="85534"/>
                </a:lnTo>
                <a:lnTo>
                  <a:pt x="311289" y="91630"/>
                </a:lnTo>
                <a:lnTo>
                  <a:pt x="302145" y="91630"/>
                </a:lnTo>
                <a:lnTo>
                  <a:pt x="293662" y="89966"/>
                </a:lnTo>
                <a:lnTo>
                  <a:pt x="286905" y="85153"/>
                </a:lnTo>
                <a:lnTo>
                  <a:pt x="282422" y="77495"/>
                </a:lnTo>
                <a:lnTo>
                  <a:pt x="280809" y="67246"/>
                </a:lnTo>
                <a:lnTo>
                  <a:pt x="317385" y="67246"/>
                </a:lnTo>
                <a:lnTo>
                  <a:pt x="326529" y="67246"/>
                </a:lnTo>
                <a:lnTo>
                  <a:pt x="329577" y="64198"/>
                </a:lnTo>
                <a:lnTo>
                  <a:pt x="329577" y="61150"/>
                </a:lnTo>
                <a:close/>
              </a:path>
              <a:path w="577214" h="100965">
                <a:moveTo>
                  <a:pt x="375297" y="30670"/>
                </a:moveTo>
                <a:lnTo>
                  <a:pt x="366153" y="30670"/>
                </a:lnTo>
                <a:lnTo>
                  <a:pt x="357009" y="33718"/>
                </a:lnTo>
                <a:lnTo>
                  <a:pt x="353961" y="42862"/>
                </a:lnTo>
                <a:lnTo>
                  <a:pt x="353961" y="30670"/>
                </a:lnTo>
                <a:lnTo>
                  <a:pt x="341769" y="30670"/>
                </a:lnTo>
                <a:lnTo>
                  <a:pt x="341769" y="36766"/>
                </a:lnTo>
                <a:lnTo>
                  <a:pt x="344817" y="42862"/>
                </a:lnTo>
                <a:lnTo>
                  <a:pt x="344817" y="97726"/>
                </a:lnTo>
                <a:lnTo>
                  <a:pt x="357009" y="97726"/>
                </a:lnTo>
                <a:lnTo>
                  <a:pt x="357009" y="48958"/>
                </a:lnTo>
                <a:lnTo>
                  <a:pt x="363105" y="39814"/>
                </a:lnTo>
                <a:lnTo>
                  <a:pt x="375297" y="39814"/>
                </a:lnTo>
                <a:lnTo>
                  <a:pt x="375297" y="30670"/>
                </a:lnTo>
                <a:close/>
              </a:path>
              <a:path w="577214" h="100965">
                <a:moveTo>
                  <a:pt x="445592" y="58102"/>
                </a:moveTo>
                <a:lnTo>
                  <a:pt x="443534" y="43535"/>
                </a:lnTo>
                <a:lnTo>
                  <a:pt x="438353" y="35242"/>
                </a:lnTo>
                <a:lnTo>
                  <a:pt x="431444" y="31534"/>
                </a:lnTo>
                <a:lnTo>
                  <a:pt x="424256" y="30670"/>
                </a:lnTo>
                <a:lnTo>
                  <a:pt x="415620" y="31724"/>
                </a:lnTo>
                <a:lnTo>
                  <a:pt x="408457" y="34480"/>
                </a:lnTo>
                <a:lnTo>
                  <a:pt x="403059" y="38392"/>
                </a:lnTo>
                <a:lnTo>
                  <a:pt x="399681" y="42862"/>
                </a:lnTo>
                <a:lnTo>
                  <a:pt x="399681" y="30670"/>
                </a:lnTo>
                <a:lnTo>
                  <a:pt x="387489" y="30670"/>
                </a:lnTo>
                <a:lnTo>
                  <a:pt x="387489" y="97726"/>
                </a:lnTo>
                <a:lnTo>
                  <a:pt x="402729" y="97726"/>
                </a:lnTo>
                <a:lnTo>
                  <a:pt x="402729" y="45910"/>
                </a:lnTo>
                <a:lnTo>
                  <a:pt x="411873" y="39814"/>
                </a:lnTo>
                <a:lnTo>
                  <a:pt x="430352" y="39814"/>
                </a:lnTo>
                <a:lnTo>
                  <a:pt x="433400" y="48958"/>
                </a:lnTo>
                <a:lnTo>
                  <a:pt x="433400" y="97726"/>
                </a:lnTo>
                <a:lnTo>
                  <a:pt x="445592" y="97726"/>
                </a:lnTo>
                <a:lnTo>
                  <a:pt x="445592" y="58102"/>
                </a:lnTo>
                <a:close/>
              </a:path>
              <a:path w="577214" h="100965">
                <a:moveTo>
                  <a:pt x="521792" y="61150"/>
                </a:moveTo>
                <a:lnTo>
                  <a:pt x="520496" y="51244"/>
                </a:lnTo>
                <a:lnTo>
                  <a:pt x="516077" y="41338"/>
                </a:lnTo>
                <a:lnTo>
                  <a:pt x="509600" y="35496"/>
                </a:lnTo>
                <a:lnTo>
                  <a:pt x="509600" y="58102"/>
                </a:lnTo>
                <a:lnTo>
                  <a:pt x="473024" y="58102"/>
                </a:lnTo>
                <a:lnTo>
                  <a:pt x="475449" y="50914"/>
                </a:lnTo>
                <a:lnTo>
                  <a:pt x="478739" y="44005"/>
                </a:lnTo>
                <a:lnTo>
                  <a:pt x="483730" y="38823"/>
                </a:lnTo>
                <a:lnTo>
                  <a:pt x="491312" y="36766"/>
                </a:lnTo>
                <a:lnTo>
                  <a:pt x="500595" y="38823"/>
                </a:lnTo>
                <a:lnTo>
                  <a:pt x="506158" y="44005"/>
                </a:lnTo>
                <a:lnTo>
                  <a:pt x="508876" y="50914"/>
                </a:lnTo>
                <a:lnTo>
                  <a:pt x="509600" y="58102"/>
                </a:lnTo>
                <a:lnTo>
                  <a:pt x="509600" y="35496"/>
                </a:lnTo>
                <a:lnTo>
                  <a:pt x="507644" y="33718"/>
                </a:lnTo>
                <a:lnTo>
                  <a:pt x="494360" y="30670"/>
                </a:lnTo>
                <a:lnTo>
                  <a:pt x="480110" y="33388"/>
                </a:lnTo>
                <a:lnTo>
                  <a:pt x="469582" y="40957"/>
                </a:lnTo>
                <a:lnTo>
                  <a:pt x="463067" y="52539"/>
                </a:lnTo>
                <a:lnTo>
                  <a:pt x="460832" y="67246"/>
                </a:lnTo>
                <a:lnTo>
                  <a:pt x="463067" y="80200"/>
                </a:lnTo>
                <a:lnTo>
                  <a:pt x="469582" y="90868"/>
                </a:lnTo>
                <a:lnTo>
                  <a:pt x="473024" y="93230"/>
                </a:lnTo>
                <a:lnTo>
                  <a:pt x="480110" y="98107"/>
                </a:lnTo>
                <a:lnTo>
                  <a:pt x="494360" y="100774"/>
                </a:lnTo>
                <a:lnTo>
                  <a:pt x="506552" y="100774"/>
                </a:lnTo>
                <a:lnTo>
                  <a:pt x="518744" y="94678"/>
                </a:lnTo>
                <a:lnTo>
                  <a:pt x="515696" y="85534"/>
                </a:lnTo>
                <a:lnTo>
                  <a:pt x="509600" y="88582"/>
                </a:lnTo>
                <a:lnTo>
                  <a:pt x="506552" y="91630"/>
                </a:lnTo>
                <a:lnTo>
                  <a:pt x="497408" y="91630"/>
                </a:lnTo>
                <a:lnTo>
                  <a:pt x="488454" y="89966"/>
                </a:lnTo>
                <a:lnTo>
                  <a:pt x="480631" y="85153"/>
                </a:lnTo>
                <a:lnTo>
                  <a:pt x="475107" y="77495"/>
                </a:lnTo>
                <a:lnTo>
                  <a:pt x="473024" y="67246"/>
                </a:lnTo>
                <a:lnTo>
                  <a:pt x="509600" y="67246"/>
                </a:lnTo>
                <a:lnTo>
                  <a:pt x="521792" y="67246"/>
                </a:lnTo>
                <a:lnTo>
                  <a:pt x="521792" y="61150"/>
                </a:lnTo>
                <a:close/>
              </a:path>
              <a:path w="577214" h="100965">
                <a:moveTo>
                  <a:pt x="576656" y="79438"/>
                </a:moveTo>
                <a:lnTo>
                  <a:pt x="549224" y="55054"/>
                </a:lnTo>
                <a:lnTo>
                  <a:pt x="546176" y="52006"/>
                </a:lnTo>
                <a:lnTo>
                  <a:pt x="546176" y="42862"/>
                </a:lnTo>
                <a:lnTo>
                  <a:pt x="549224" y="39814"/>
                </a:lnTo>
                <a:lnTo>
                  <a:pt x="567512" y="39814"/>
                </a:lnTo>
                <a:lnTo>
                  <a:pt x="570560" y="42862"/>
                </a:lnTo>
                <a:lnTo>
                  <a:pt x="573608" y="33718"/>
                </a:lnTo>
                <a:lnTo>
                  <a:pt x="570560" y="30670"/>
                </a:lnTo>
                <a:lnTo>
                  <a:pt x="558368" y="30670"/>
                </a:lnTo>
                <a:lnTo>
                  <a:pt x="548119" y="32245"/>
                </a:lnTo>
                <a:lnTo>
                  <a:pt x="540461" y="36385"/>
                </a:lnTo>
                <a:lnTo>
                  <a:pt x="535647" y="42252"/>
                </a:lnTo>
                <a:lnTo>
                  <a:pt x="533984" y="48958"/>
                </a:lnTo>
                <a:lnTo>
                  <a:pt x="535127" y="55245"/>
                </a:lnTo>
                <a:lnTo>
                  <a:pt x="538556" y="60388"/>
                </a:lnTo>
                <a:lnTo>
                  <a:pt x="544271" y="64389"/>
                </a:lnTo>
                <a:lnTo>
                  <a:pt x="552272" y="67246"/>
                </a:lnTo>
                <a:lnTo>
                  <a:pt x="561416" y="70294"/>
                </a:lnTo>
                <a:lnTo>
                  <a:pt x="564464" y="76390"/>
                </a:lnTo>
                <a:lnTo>
                  <a:pt x="564464" y="85534"/>
                </a:lnTo>
                <a:lnTo>
                  <a:pt x="561416" y="91630"/>
                </a:lnTo>
                <a:lnTo>
                  <a:pt x="546176" y="91630"/>
                </a:lnTo>
                <a:lnTo>
                  <a:pt x="533984" y="85534"/>
                </a:lnTo>
                <a:lnTo>
                  <a:pt x="530936" y="94678"/>
                </a:lnTo>
                <a:lnTo>
                  <a:pt x="543128" y="100774"/>
                </a:lnTo>
                <a:lnTo>
                  <a:pt x="552272" y="100774"/>
                </a:lnTo>
                <a:lnTo>
                  <a:pt x="562508" y="99161"/>
                </a:lnTo>
                <a:lnTo>
                  <a:pt x="570179" y="94678"/>
                </a:lnTo>
                <a:lnTo>
                  <a:pt x="574979" y="87922"/>
                </a:lnTo>
                <a:lnTo>
                  <a:pt x="576656" y="79438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68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2094650" y="1071367"/>
            <a:ext cx="281922" cy="80154"/>
          </a:xfrm>
          <a:prstGeom prst="rect">
            <a:avLst/>
          </a:prstGeom>
        </p:spPr>
      </p:pic>
      <p:grpSp>
        <p:nvGrpSpPr>
          <p:cNvPr id="243" name="object 69"/>
          <p:cNvGrpSpPr/>
          <p:nvPr/>
        </p:nvGrpSpPr>
        <p:grpSpPr>
          <a:xfrm>
            <a:off x="2491251" y="1063076"/>
            <a:ext cx="602360" cy="88676"/>
            <a:chOff x="2185035" y="1172336"/>
            <a:chExt cx="528320" cy="97790"/>
          </a:xfrm>
        </p:grpSpPr>
        <p:pic>
          <p:nvPicPr>
            <p:cNvPr id="70" name="object 7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185035" y="1199768"/>
              <a:ext cx="192214" cy="7010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398585" y="1172336"/>
              <a:ext cx="314325" cy="97536"/>
            </a:xfrm>
            <a:prstGeom prst="rect">
              <a:avLst/>
            </a:prstGeom>
          </p:spPr>
        </p:pic>
      </p:grpSp>
      <p:sp>
        <p:nvSpPr>
          <p:cNvPr id="72" name="object 72"/>
          <p:cNvSpPr/>
          <p:nvPr/>
        </p:nvSpPr>
        <p:spPr>
          <a:xfrm>
            <a:off x="3208003" y="1063076"/>
            <a:ext cx="59366" cy="88676"/>
          </a:xfrm>
          <a:custGeom>
            <a:avLst/>
            <a:gdLst/>
            <a:ahLst/>
            <a:cxnLst/>
            <a:rect l="l" t="t" r="r" b="b"/>
            <a:pathLst>
              <a:path w="52069" h="97790">
                <a:moveTo>
                  <a:pt x="39623" y="60959"/>
                </a:moveTo>
                <a:lnTo>
                  <a:pt x="39623" y="51815"/>
                </a:lnTo>
                <a:lnTo>
                  <a:pt x="23145" y="53482"/>
                </a:lnTo>
                <a:lnTo>
                  <a:pt x="10668" y="58292"/>
                </a:lnTo>
                <a:lnTo>
                  <a:pt x="2762" y="65960"/>
                </a:lnTo>
                <a:lnTo>
                  <a:pt x="0" y="76199"/>
                </a:lnTo>
                <a:lnTo>
                  <a:pt x="1190" y="84677"/>
                </a:lnTo>
                <a:lnTo>
                  <a:pt x="4953" y="91439"/>
                </a:lnTo>
                <a:lnTo>
                  <a:pt x="11572" y="95916"/>
                </a:lnTo>
                <a:lnTo>
                  <a:pt x="12191" y="96019"/>
                </a:lnTo>
                <a:lnTo>
                  <a:pt x="12191" y="76199"/>
                </a:lnTo>
                <a:lnTo>
                  <a:pt x="14763" y="68675"/>
                </a:lnTo>
                <a:lnTo>
                  <a:pt x="21335" y="64007"/>
                </a:lnTo>
                <a:lnTo>
                  <a:pt x="30194" y="61626"/>
                </a:lnTo>
                <a:lnTo>
                  <a:pt x="39623" y="60959"/>
                </a:lnTo>
                <a:close/>
              </a:path>
              <a:path w="52069" h="97790">
                <a:moveTo>
                  <a:pt x="51815" y="94487"/>
                </a:moveTo>
                <a:lnTo>
                  <a:pt x="51815" y="54863"/>
                </a:lnTo>
                <a:lnTo>
                  <a:pt x="50577" y="44148"/>
                </a:lnTo>
                <a:lnTo>
                  <a:pt x="46481" y="35432"/>
                </a:lnTo>
                <a:lnTo>
                  <a:pt x="38957" y="29575"/>
                </a:lnTo>
                <a:lnTo>
                  <a:pt x="27431" y="27431"/>
                </a:lnTo>
                <a:lnTo>
                  <a:pt x="9143" y="27431"/>
                </a:lnTo>
                <a:lnTo>
                  <a:pt x="3047" y="33527"/>
                </a:lnTo>
                <a:lnTo>
                  <a:pt x="6095" y="39623"/>
                </a:lnTo>
                <a:lnTo>
                  <a:pt x="12191" y="36575"/>
                </a:lnTo>
                <a:lnTo>
                  <a:pt x="39623" y="36575"/>
                </a:lnTo>
                <a:lnTo>
                  <a:pt x="39623" y="85343"/>
                </a:lnTo>
                <a:lnTo>
                  <a:pt x="42671" y="94487"/>
                </a:lnTo>
                <a:lnTo>
                  <a:pt x="51815" y="94487"/>
                </a:lnTo>
                <a:close/>
              </a:path>
              <a:path w="52069" h="97790">
                <a:moveTo>
                  <a:pt x="39623" y="85343"/>
                </a:moveTo>
                <a:lnTo>
                  <a:pt x="39623" y="76199"/>
                </a:lnTo>
                <a:lnTo>
                  <a:pt x="33527" y="88391"/>
                </a:lnTo>
                <a:lnTo>
                  <a:pt x="18287" y="88391"/>
                </a:lnTo>
                <a:lnTo>
                  <a:pt x="12191" y="85343"/>
                </a:lnTo>
                <a:lnTo>
                  <a:pt x="12191" y="96019"/>
                </a:lnTo>
                <a:lnTo>
                  <a:pt x="21335" y="97535"/>
                </a:lnTo>
                <a:lnTo>
                  <a:pt x="30479" y="97535"/>
                </a:lnTo>
                <a:lnTo>
                  <a:pt x="36575" y="91439"/>
                </a:lnTo>
                <a:lnTo>
                  <a:pt x="39623" y="85343"/>
                </a:lnTo>
                <a:close/>
              </a:path>
              <a:path w="52069" h="97790">
                <a:moveTo>
                  <a:pt x="33527" y="18287"/>
                </a:moveTo>
                <a:lnTo>
                  <a:pt x="21335" y="0"/>
                </a:lnTo>
                <a:lnTo>
                  <a:pt x="9143" y="0"/>
                </a:lnTo>
                <a:lnTo>
                  <a:pt x="24383" y="18287"/>
                </a:lnTo>
                <a:lnTo>
                  <a:pt x="33527" y="18287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3" name="object 73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3388927" y="1060139"/>
            <a:ext cx="219151" cy="91382"/>
          </a:xfrm>
          <a:prstGeom prst="rect">
            <a:avLst/>
          </a:prstGeom>
        </p:spPr>
      </p:pic>
      <p:grpSp>
        <p:nvGrpSpPr>
          <p:cNvPr id="244" name="object 74"/>
          <p:cNvGrpSpPr/>
          <p:nvPr/>
        </p:nvGrpSpPr>
        <p:grpSpPr>
          <a:xfrm>
            <a:off x="243913" y="1212501"/>
            <a:ext cx="4021767" cy="396163"/>
            <a:chOff x="213931" y="1337119"/>
            <a:chExt cx="3527425" cy="436880"/>
          </a:xfrm>
        </p:grpSpPr>
        <p:pic>
          <p:nvPicPr>
            <p:cNvPr id="75" name="object 7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030283" y="1337119"/>
              <a:ext cx="137350" cy="10077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13931" y="1337119"/>
              <a:ext cx="3527297" cy="436435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3152393" y="1556956"/>
              <a:ext cx="15240" cy="18415"/>
            </a:xfrm>
            <a:custGeom>
              <a:avLst/>
              <a:gdLst/>
              <a:ahLst/>
              <a:cxnLst/>
              <a:rect l="l" t="t" r="r" b="b"/>
              <a:pathLst>
                <a:path w="15239" h="18415">
                  <a:moveTo>
                    <a:pt x="15239" y="15240"/>
                  </a:moveTo>
                  <a:lnTo>
                    <a:pt x="15239" y="6096"/>
                  </a:lnTo>
                  <a:lnTo>
                    <a:pt x="12192" y="0"/>
                  </a:lnTo>
                  <a:lnTo>
                    <a:pt x="3048" y="0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0" y="15240"/>
                  </a:lnTo>
                  <a:lnTo>
                    <a:pt x="3048" y="18288"/>
                  </a:lnTo>
                  <a:lnTo>
                    <a:pt x="12192" y="18288"/>
                  </a:lnTo>
                  <a:lnTo>
                    <a:pt x="15239" y="15240"/>
                  </a:lnTo>
                  <a:close/>
                </a:path>
              </a:pathLst>
            </a:custGeom>
            <a:solidFill>
              <a:srgbClr val="161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8" name="object 78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4359580" y="1500295"/>
            <a:ext cx="121630" cy="80326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4571782" y="1489239"/>
            <a:ext cx="219151" cy="91382"/>
          </a:xfrm>
          <a:prstGeom prst="rect">
            <a:avLst/>
          </a:prstGeom>
        </p:spPr>
      </p:pic>
      <p:sp>
        <p:nvSpPr>
          <p:cNvPr id="80" name="object 80"/>
          <p:cNvSpPr/>
          <p:nvPr/>
        </p:nvSpPr>
        <p:spPr>
          <a:xfrm>
            <a:off x="4884764" y="1494767"/>
            <a:ext cx="929604" cy="86373"/>
          </a:xfrm>
          <a:custGeom>
            <a:avLst/>
            <a:gdLst/>
            <a:ahLst/>
            <a:cxnLst/>
            <a:rect l="l" t="t" r="r" b="b"/>
            <a:pathLst>
              <a:path w="815339" h="95250">
                <a:moveTo>
                  <a:pt x="52006" y="52006"/>
                </a:moveTo>
                <a:lnTo>
                  <a:pt x="50761" y="42583"/>
                </a:lnTo>
                <a:lnTo>
                  <a:pt x="46672" y="33718"/>
                </a:lnTo>
                <a:lnTo>
                  <a:pt x="39141" y="27152"/>
                </a:lnTo>
                <a:lnTo>
                  <a:pt x="27622" y="24574"/>
                </a:lnTo>
                <a:lnTo>
                  <a:pt x="18478" y="24574"/>
                </a:lnTo>
                <a:lnTo>
                  <a:pt x="9144" y="27622"/>
                </a:lnTo>
                <a:lnTo>
                  <a:pt x="3048" y="30670"/>
                </a:lnTo>
                <a:lnTo>
                  <a:pt x="6096" y="39814"/>
                </a:lnTo>
                <a:lnTo>
                  <a:pt x="12192" y="36766"/>
                </a:lnTo>
                <a:lnTo>
                  <a:pt x="18478" y="33718"/>
                </a:lnTo>
                <a:lnTo>
                  <a:pt x="36766" y="33718"/>
                </a:lnTo>
                <a:lnTo>
                  <a:pt x="39814" y="42862"/>
                </a:lnTo>
                <a:lnTo>
                  <a:pt x="39814" y="52006"/>
                </a:lnTo>
                <a:lnTo>
                  <a:pt x="39814" y="58102"/>
                </a:lnTo>
                <a:lnTo>
                  <a:pt x="39814" y="76390"/>
                </a:lnTo>
                <a:lnTo>
                  <a:pt x="30670" y="85534"/>
                </a:lnTo>
                <a:lnTo>
                  <a:pt x="15240" y="85534"/>
                </a:lnTo>
                <a:lnTo>
                  <a:pt x="12192" y="82486"/>
                </a:lnTo>
                <a:lnTo>
                  <a:pt x="12192" y="73342"/>
                </a:lnTo>
                <a:lnTo>
                  <a:pt x="14782" y="65824"/>
                </a:lnTo>
                <a:lnTo>
                  <a:pt x="21424" y="61150"/>
                </a:lnTo>
                <a:lnTo>
                  <a:pt x="30353" y="58775"/>
                </a:lnTo>
                <a:lnTo>
                  <a:pt x="39814" y="58102"/>
                </a:lnTo>
                <a:lnTo>
                  <a:pt x="39814" y="52006"/>
                </a:lnTo>
                <a:lnTo>
                  <a:pt x="21932" y="53682"/>
                </a:lnTo>
                <a:lnTo>
                  <a:pt x="9537" y="58483"/>
                </a:lnTo>
                <a:lnTo>
                  <a:pt x="2324" y="66154"/>
                </a:lnTo>
                <a:lnTo>
                  <a:pt x="0" y="76390"/>
                </a:lnTo>
                <a:lnTo>
                  <a:pt x="1143" y="83108"/>
                </a:lnTo>
                <a:lnTo>
                  <a:pt x="4584" y="88963"/>
                </a:lnTo>
                <a:lnTo>
                  <a:pt x="10363" y="93116"/>
                </a:lnTo>
                <a:lnTo>
                  <a:pt x="12192" y="93472"/>
                </a:lnTo>
                <a:lnTo>
                  <a:pt x="18478" y="94678"/>
                </a:lnTo>
                <a:lnTo>
                  <a:pt x="30670" y="94678"/>
                </a:lnTo>
                <a:lnTo>
                  <a:pt x="36766" y="91630"/>
                </a:lnTo>
                <a:lnTo>
                  <a:pt x="39814" y="85534"/>
                </a:lnTo>
                <a:lnTo>
                  <a:pt x="42862" y="94678"/>
                </a:lnTo>
                <a:lnTo>
                  <a:pt x="52006" y="94678"/>
                </a:lnTo>
                <a:lnTo>
                  <a:pt x="52006" y="52006"/>
                </a:lnTo>
                <a:close/>
              </a:path>
              <a:path w="815339" h="95250">
                <a:moveTo>
                  <a:pt x="128206" y="27622"/>
                </a:moveTo>
                <a:lnTo>
                  <a:pt x="116014" y="27622"/>
                </a:lnTo>
                <a:lnTo>
                  <a:pt x="116014" y="73342"/>
                </a:lnTo>
                <a:lnTo>
                  <a:pt x="112966" y="79438"/>
                </a:lnTo>
                <a:lnTo>
                  <a:pt x="106870" y="85534"/>
                </a:lnTo>
                <a:lnTo>
                  <a:pt x="97726" y="85534"/>
                </a:lnTo>
                <a:lnTo>
                  <a:pt x="91478" y="83921"/>
                </a:lnTo>
                <a:lnTo>
                  <a:pt x="86677" y="79438"/>
                </a:lnTo>
                <a:lnTo>
                  <a:pt x="83578" y="72682"/>
                </a:lnTo>
                <a:lnTo>
                  <a:pt x="82486" y="64198"/>
                </a:lnTo>
                <a:lnTo>
                  <a:pt x="82486" y="27622"/>
                </a:lnTo>
                <a:lnTo>
                  <a:pt x="70294" y="27622"/>
                </a:lnTo>
                <a:lnTo>
                  <a:pt x="70294" y="67246"/>
                </a:lnTo>
                <a:lnTo>
                  <a:pt x="72390" y="80543"/>
                </a:lnTo>
                <a:lnTo>
                  <a:pt x="77914" y="88963"/>
                </a:lnTo>
                <a:lnTo>
                  <a:pt x="85725" y="93395"/>
                </a:lnTo>
                <a:lnTo>
                  <a:pt x="94678" y="94678"/>
                </a:lnTo>
                <a:lnTo>
                  <a:pt x="106870" y="94678"/>
                </a:lnTo>
                <a:lnTo>
                  <a:pt x="112966" y="88582"/>
                </a:lnTo>
                <a:lnTo>
                  <a:pt x="116014" y="82486"/>
                </a:lnTo>
                <a:lnTo>
                  <a:pt x="119062" y="94678"/>
                </a:lnTo>
                <a:lnTo>
                  <a:pt x="128206" y="94678"/>
                </a:lnTo>
                <a:lnTo>
                  <a:pt x="128206" y="27622"/>
                </a:lnTo>
                <a:close/>
              </a:path>
              <a:path w="815339" h="95250">
                <a:moveTo>
                  <a:pt x="180022" y="27622"/>
                </a:moveTo>
                <a:lnTo>
                  <a:pt x="164782" y="27622"/>
                </a:lnTo>
                <a:lnTo>
                  <a:pt x="164782" y="6096"/>
                </a:lnTo>
                <a:lnTo>
                  <a:pt x="152590" y="9144"/>
                </a:lnTo>
                <a:lnTo>
                  <a:pt x="152590" y="27622"/>
                </a:lnTo>
                <a:lnTo>
                  <a:pt x="140398" y="27622"/>
                </a:lnTo>
                <a:lnTo>
                  <a:pt x="140398" y="36766"/>
                </a:lnTo>
                <a:lnTo>
                  <a:pt x="152590" y="36766"/>
                </a:lnTo>
                <a:lnTo>
                  <a:pt x="152590" y="85534"/>
                </a:lnTo>
                <a:lnTo>
                  <a:pt x="155638" y="91630"/>
                </a:lnTo>
                <a:lnTo>
                  <a:pt x="158686" y="94678"/>
                </a:lnTo>
                <a:lnTo>
                  <a:pt x="180022" y="94678"/>
                </a:lnTo>
                <a:lnTo>
                  <a:pt x="180022" y="85534"/>
                </a:lnTo>
                <a:lnTo>
                  <a:pt x="164782" y="85534"/>
                </a:lnTo>
                <a:lnTo>
                  <a:pt x="164782" y="36766"/>
                </a:lnTo>
                <a:lnTo>
                  <a:pt x="180022" y="36766"/>
                </a:lnTo>
                <a:lnTo>
                  <a:pt x="180022" y="27622"/>
                </a:lnTo>
                <a:close/>
              </a:path>
              <a:path w="815339" h="95250">
                <a:moveTo>
                  <a:pt x="256413" y="58102"/>
                </a:moveTo>
                <a:lnTo>
                  <a:pt x="253746" y="45148"/>
                </a:lnTo>
                <a:lnTo>
                  <a:pt x="246507" y="34480"/>
                </a:lnTo>
                <a:lnTo>
                  <a:pt x="244221" y="32943"/>
                </a:lnTo>
                <a:lnTo>
                  <a:pt x="244221" y="61150"/>
                </a:lnTo>
                <a:lnTo>
                  <a:pt x="242595" y="71399"/>
                </a:lnTo>
                <a:lnTo>
                  <a:pt x="238125" y="79057"/>
                </a:lnTo>
                <a:lnTo>
                  <a:pt x="231355" y="83870"/>
                </a:lnTo>
                <a:lnTo>
                  <a:pt x="222885" y="85534"/>
                </a:lnTo>
                <a:lnTo>
                  <a:pt x="214401" y="83870"/>
                </a:lnTo>
                <a:lnTo>
                  <a:pt x="207645" y="79057"/>
                </a:lnTo>
                <a:lnTo>
                  <a:pt x="203161" y="71399"/>
                </a:lnTo>
                <a:lnTo>
                  <a:pt x="201549" y="61150"/>
                </a:lnTo>
                <a:lnTo>
                  <a:pt x="202730" y="50444"/>
                </a:lnTo>
                <a:lnTo>
                  <a:pt x="206489" y="41719"/>
                </a:lnTo>
                <a:lnTo>
                  <a:pt x="213118" y="35864"/>
                </a:lnTo>
                <a:lnTo>
                  <a:pt x="222885" y="33718"/>
                </a:lnTo>
                <a:lnTo>
                  <a:pt x="232638" y="36296"/>
                </a:lnTo>
                <a:lnTo>
                  <a:pt x="239268" y="42862"/>
                </a:lnTo>
                <a:lnTo>
                  <a:pt x="243027" y="51727"/>
                </a:lnTo>
                <a:lnTo>
                  <a:pt x="244221" y="61150"/>
                </a:lnTo>
                <a:lnTo>
                  <a:pt x="244221" y="32943"/>
                </a:lnTo>
                <a:lnTo>
                  <a:pt x="235826" y="27241"/>
                </a:lnTo>
                <a:lnTo>
                  <a:pt x="222885" y="24574"/>
                </a:lnTo>
                <a:lnTo>
                  <a:pt x="209918" y="26860"/>
                </a:lnTo>
                <a:lnTo>
                  <a:pt x="199250" y="33718"/>
                </a:lnTo>
                <a:lnTo>
                  <a:pt x="192011" y="45148"/>
                </a:lnTo>
                <a:lnTo>
                  <a:pt x="189357" y="61150"/>
                </a:lnTo>
                <a:lnTo>
                  <a:pt x="192011" y="75399"/>
                </a:lnTo>
                <a:lnTo>
                  <a:pt x="199250" y="85915"/>
                </a:lnTo>
                <a:lnTo>
                  <a:pt x="201549" y="87325"/>
                </a:lnTo>
                <a:lnTo>
                  <a:pt x="209918" y="92443"/>
                </a:lnTo>
                <a:lnTo>
                  <a:pt x="222885" y="94678"/>
                </a:lnTo>
                <a:lnTo>
                  <a:pt x="234543" y="92824"/>
                </a:lnTo>
                <a:lnTo>
                  <a:pt x="244221" y="87337"/>
                </a:lnTo>
                <a:lnTo>
                  <a:pt x="245364" y="86677"/>
                </a:lnTo>
                <a:lnTo>
                  <a:pt x="253314" y="75399"/>
                </a:lnTo>
                <a:lnTo>
                  <a:pt x="256413" y="58102"/>
                </a:lnTo>
                <a:close/>
              </a:path>
              <a:path w="815339" h="95250">
                <a:moveTo>
                  <a:pt x="366331" y="55054"/>
                </a:moveTo>
                <a:lnTo>
                  <a:pt x="364248" y="40005"/>
                </a:lnTo>
                <a:lnTo>
                  <a:pt x="358990" y="30670"/>
                </a:lnTo>
                <a:lnTo>
                  <a:pt x="352018" y="25908"/>
                </a:lnTo>
                <a:lnTo>
                  <a:pt x="344805" y="24574"/>
                </a:lnTo>
                <a:lnTo>
                  <a:pt x="338709" y="24574"/>
                </a:lnTo>
                <a:lnTo>
                  <a:pt x="335661" y="27622"/>
                </a:lnTo>
                <a:lnTo>
                  <a:pt x="329565" y="30670"/>
                </a:lnTo>
                <a:lnTo>
                  <a:pt x="326517" y="30670"/>
                </a:lnTo>
                <a:lnTo>
                  <a:pt x="323469" y="33718"/>
                </a:lnTo>
                <a:lnTo>
                  <a:pt x="323469" y="39814"/>
                </a:lnTo>
                <a:lnTo>
                  <a:pt x="320128" y="33578"/>
                </a:lnTo>
                <a:lnTo>
                  <a:pt x="315087" y="28765"/>
                </a:lnTo>
                <a:lnTo>
                  <a:pt x="308889" y="25679"/>
                </a:lnTo>
                <a:lnTo>
                  <a:pt x="302133" y="24574"/>
                </a:lnTo>
                <a:lnTo>
                  <a:pt x="292989" y="24574"/>
                </a:lnTo>
                <a:lnTo>
                  <a:pt x="280797" y="36766"/>
                </a:lnTo>
                <a:lnTo>
                  <a:pt x="280797" y="27622"/>
                </a:lnTo>
                <a:lnTo>
                  <a:pt x="271653" y="27622"/>
                </a:lnTo>
                <a:lnTo>
                  <a:pt x="271653" y="94678"/>
                </a:lnTo>
                <a:lnTo>
                  <a:pt x="283845" y="94678"/>
                </a:lnTo>
                <a:lnTo>
                  <a:pt x="283845" y="45910"/>
                </a:lnTo>
                <a:lnTo>
                  <a:pt x="289941" y="33718"/>
                </a:lnTo>
                <a:lnTo>
                  <a:pt x="308229" y="33718"/>
                </a:lnTo>
                <a:lnTo>
                  <a:pt x="314325" y="42862"/>
                </a:lnTo>
                <a:lnTo>
                  <a:pt x="314325" y="94678"/>
                </a:lnTo>
                <a:lnTo>
                  <a:pt x="326517" y="94678"/>
                </a:lnTo>
                <a:lnTo>
                  <a:pt x="326517" y="45910"/>
                </a:lnTo>
                <a:lnTo>
                  <a:pt x="332613" y="33718"/>
                </a:lnTo>
                <a:lnTo>
                  <a:pt x="350901" y="33718"/>
                </a:lnTo>
                <a:lnTo>
                  <a:pt x="353949" y="42862"/>
                </a:lnTo>
                <a:lnTo>
                  <a:pt x="353949" y="94678"/>
                </a:lnTo>
                <a:lnTo>
                  <a:pt x="366331" y="94678"/>
                </a:lnTo>
                <a:lnTo>
                  <a:pt x="366331" y="55054"/>
                </a:lnTo>
                <a:close/>
              </a:path>
              <a:path w="815339" h="95250">
                <a:moveTo>
                  <a:pt x="436435" y="52006"/>
                </a:moveTo>
                <a:lnTo>
                  <a:pt x="435140" y="42583"/>
                </a:lnTo>
                <a:lnTo>
                  <a:pt x="430720" y="33718"/>
                </a:lnTo>
                <a:lnTo>
                  <a:pt x="422287" y="27152"/>
                </a:lnTo>
                <a:lnTo>
                  <a:pt x="409003" y="24574"/>
                </a:lnTo>
                <a:lnTo>
                  <a:pt x="399859" y="24574"/>
                </a:lnTo>
                <a:lnTo>
                  <a:pt x="387654" y="30670"/>
                </a:lnTo>
                <a:lnTo>
                  <a:pt x="390715" y="39814"/>
                </a:lnTo>
                <a:lnTo>
                  <a:pt x="393763" y="36766"/>
                </a:lnTo>
                <a:lnTo>
                  <a:pt x="399859" y="33718"/>
                </a:lnTo>
                <a:lnTo>
                  <a:pt x="421195" y="33718"/>
                </a:lnTo>
                <a:lnTo>
                  <a:pt x="424243" y="42862"/>
                </a:lnTo>
                <a:lnTo>
                  <a:pt x="424243" y="52006"/>
                </a:lnTo>
                <a:lnTo>
                  <a:pt x="424243" y="58102"/>
                </a:lnTo>
                <a:lnTo>
                  <a:pt x="424243" y="73342"/>
                </a:lnTo>
                <a:lnTo>
                  <a:pt x="421195" y="76390"/>
                </a:lnTo>
                <a:lnTo>
                  <a:pt x="421195" y="79438"/>
                </a:lnTo>
                <a:lnTo>
                  <a:pt x="415099" y="85534"/>
                </a:lnTo>
                <a:lnTo>
                  <a:pt x="399859" y="85534"/>
                </a:lnTo>
                <a:lnTo>
                  <a:pt x="393763" y="82486"/>
                </a:lnTo>
                <a:lnTo>
                  <a:pt x="393763" y="73342"/>
                </a:lnTo>
                <a:lnTo>
                  <a:pt x="396379" y="65824"/>
                </a:lnTo>
                <a:lnTo>
                  <a:pt x="403288" y="61150"/>
                </a:lnTo>
                <a:lnTo>
                  <a:pt x="413042" y="58775"/>
                </a:lnTo>
                <a:lnTo>
                  <a:pt x="424243" y="58102"/>
                </a:lnTo>
                <a:lnTo>
                  <a:pt x="424243" y="52006"/>
                </a:lnTo>
                <a:lnTo>
                  <a:pt x="405993" y="53682"/>
                </a:lnTo>
                <a:lnTo>
                  <a:pt x="392620" y="58483"/>
                </a:lnTo>
                <a:lnTo>
                  <a:pt x="384378" y="66154"/>
                </a:lnTo>
                <a:lnTo>
                  <a:pt x="381571" y="76390"/>
                </a:lnTo>
                <a:lnTo>
                  <a:pt x="383184" y="83108"/>
                </a:lnTo>
                <a:lnTo>
                  <a:pt x="387654" y="88963"/>
                </a:lnTo>
                <a:lnTo>
                  <a:pt x="393763" y="92710"/>
                </a:lnTo>
                <a:lnTo>
                  <a:pt x="394423" y="93116"/>
                </a:lnTo>
                <a:lnTo>
                  <a:pt x="402907" y="94678"/>
                </a:lnTo>
                <a:lnTo>
                  <a:pt x="412051" y="94678"/>
                </a:lnTo>
                <a:lnTo>
                  <a:pt x="421195" y="91630"/>
                </a:lnTo>
                <a:lnTo>
                  <a:pt x="424243" y="85534"/>
                </a:lnTo>
                <a:lnTo>
                  <a:pt x="424243" y="94678"/>
                </a:lnTo>
                <a:lnTo>
                  <a:pt x="436435" y="94678"/>
                </a:lnTo>
                <a:lnTo>
                  <a:pt x="436435" y="52006"/>
                </a:lnTo>
                <a:close/>
              </a:path>
              <a:path w="815339" h="95250">
                <a:moveTo>
                  <a:pt x="488251" y="27622"/>
                </a:moveTo>
                <a:lnTo>
                  <a:pt x="469963" y="27622"/>
                </a:lnTo>
                <a:lnTo>
                  <a:pt x="469963" y="6096"/>
                </a:lnTo>
                <a:lnTo>
                  <a:pt x="457771" y="9144"/>
                </a:lnTo>
                <a:lnTo>
                  <a:pt x="457771" y="27622"/>
                </a:lnTo>
                <a:lnTo>
                  <a:pt x="448627" y="27622"/>
                </a:lnTo>
                <a:lnTo>
                  <a:pt x="448627" y="36766"/>
                </a:lnTo>
                <a:lnTo>
                  <a:pt x="457771" y="36766"/>
                </a:lnTo>
                <a:lnTo>
                  <a:pt x="457771" y="85534"/>
                </a:lnTo>
                <a:lnTo>
                  <a:pt x="463867" y="91630"/>
                </a:lnTo>
                <a:lnTo>
                  <a:pt x="463867" y="94678"/>
                </a:lnTo>
                <a:lnTo>
                  <a:pt x="485203" y="94678"/>
                </a:lnTo>
                <a:lnTo>
                  <a:pt x="485203" y="85534"/>
                </a:lnTo>
                <a:lnTo>
                  <a:pt x="473011" y="85534"/>
                </a:lnTo>
                <a:lnTo>
                  <a:pt x="469963" y="79438"/>
                </a:lnTo>
                <a:lnTo>
                  <a:pt x="469963" y="36766"/>
                </a:lnTo>
                <a:lnTo>
                  <a:pt x="488251" y="36766"/>
                </a:lnTo>
                <a:lnTo>
                  <a:pt x="488251" y="27622"/>
                </a:lnTo>
                <a:close/>
              </a:path>
              <a:path w="815339" h="95250">
                <a:moveTo>
                  <a:pt x="512635" y="27622"/>
                </a:moveTo>
                <a:lnTo>
                  <a:pt x="500443" y="27622"/>
                </a:lnTo>
                <a:lnTo>
                  <a:pt x="500443" y="94678"/>
                </a:lnTo>
                <a:lnTo>
                  <a:pt x="512635" y="94678"/>
                </a:lnTo>
                <a:lnTo>
                  <a:pt x="512635" y="27622"/>
                </a:lnTo>
                <a:close/>
              </a:path>
              <a:path w="815339" h="95250">
                <a:moveTo>
                  <a:pt x="515683" y="3048"/>
                </a:moveTo>
                <a:lnTo>
                  <a:pt x="512635" y="0"/>
                </a:lnTo>
                <a:lnTo>
                  <a:pt x="503491" y="0"/>
                </a:lnTo>
                <a:lnTo>
                  <a:pt x="500443" y="3048"/>
                </a:lnTo>
                <a:lnTo>
                  <a:pt x="500443" y="12192"/>
                </a:lnTo>
                <a:lnTo>
                  <a:pt x="503491" y="15430"/>
                </a:lnTo>
                <a:lnTo>
                  <a:pt x="512635" y="15430"/>
                </a:lnTo>
                <a:lnTo>
                  <a:pt x="515683" y="12192"/>
                </a:lnTo>
                <a:lnTo>
                  <a:pt x="515683" y="3048"/>
                </a:lnTo>
                <a:close/>
              </a:path>
              <a:path w="815339" h="95250">
                <a:moveTo>
                  <a:pt x="573786" y="76390"/>
                </a:moveTo>
                <a:lnTo>
                  <a:pt x="546354" y="52006"/>
                </a:lnTo>
                <a:lnTo>
                  <a:pt x="543306" y="48958"/>
                </a:lnTo>
                <a:lnTo>
                  <a:pt x="543306" y="36766"/>
                </a:lnTo>
                <a:lnTo>
                  <a:pt x="546354" y="33718"/>
                </a:lnTo>
                <a:lnTo>
                  <a:pt x="561594" y="33718"/>
                </a:lnTo>
                <a:lnTo>
                  <a:pt x="564642" y="36766"/>
                </a:lnTo>
                <a:lnTo>
                  <a:pt x="567690" y="36766"/>
                </a:lnTo>
                <a:lnTo>
                  <a:pt x="570738" y="27622"/>
                </a:lnTo>
                <a:lnTo>
                  <a:pt x="567690" y="27622"/>
                </a:lnTo>
                <a:lnTo>
                  <a:pt x="561594" y="24574"/>
                </a:lnTo>
                <a:lnTo>
                  <a:pt x="555498" y="24574"/>
                </a:lnTo>
                <a:lnTo>
                  <a:pt x="545249" y="26200"/>
                </a:lnTo>
                <a:lnTo>
                  <a:pt x="537591" y="30670"/>
                </a:lnTo>
                <a:lnTo>
                  <a:pt x="532777" y="37439"/>
                </a:lnTo>
                <a:lnTo>
                  <a:pt x="531114" y="45910"/>
                </a:lnTo>
                <a:lnTo>
                  <a:pt x="532257" y="50482"/>
                </a:lnTo>
                <a:lnTo>
                  <a:pt x="535686" y="55054"/>
                </a:lnTo>
                <a:lnTo>
                  <a:pt x="541401" y="59626"/>
                </a:lnTo>
                <a:lnTo>
                  <a:pt x="549402" y="64198"/>
                </a:lnTo>
                <a:lnTo>
                  <a:pt x="558546" y="67246"/>
                </a:lnTo>
                <a:lnTo>
                  <a:pt x="561594" y="70294"/>
                </a:lnTo>
                <a:lnTo>
                  <a:pt x="561594" y="82486"/>
                </a:lnTo>
                <a:lnTo>
                  <a:pt x="558546" y="85534"/>
                </a:lnTo>
                <a:lnTo>
                  <a:pt x="543306" y="85534"/>
                </a:lnTo>
                <a:lnTo>
                  <a:pt x="537210" y="82486"/>
                </a:lnTo>
                <a:lnTo>
                  <a:pt x="531114" y="82486"/>
                </a:lnTo>
                <a:lnTo>
                  <a:pt x="528066" y="91630"/>
                </a:lnTo>
                <a:lnTo>
                  <a:pt x="534162" y="94678"/>
                </a:lnTo>
                <a:lnTo>
                  <a:pt x="549402" y="94678"/>
                </a:lnTo>
                <a:lnTo>
                  <a:pt x="559638" y="93116"/>
                </a:lnTo>
                <a:lnTo>
                  <a:pt x="567309" y="88963"/>
                </a:lnTo>
                <a:lnTo>
                  <a:pt x="572109" y="83108"/>
                </a:lnTo>
                <a:lnTo>
                  <a:pt x="573786" y="76390"/>
                </a:lnTo>
                <a:close/>
              </a:path>
              <a:path w="815339" h="95250">
                <a:moveTo>
                  <a:pt x="686562" y="55054"/>
                </a:moveTo>
                <a:lnTo>
                  <a:pt x="684034" y="40005"/>
                </a:lnTo>
                <a:lnTo>
                  <a:pt x="677799" y="30670"/>
                </a:lnTo>
                <a:lnTo>
                  <a:pt x="669836" y="25908"/>
                </a:lnTo>
                <a:lnTo>
                  <a:pt x="662178" y="24574"/>
                </a:lnTo>
                <a:lnTo>
                  <a:pt x="656082" y="24574"/>
                </a:lnTo>
                <a:lnTo>
                  <a:pt x="649986" y="30670"/>
                </a:lnTo>
                <a:lnTo>
                  <a:pt x="646938" y="30670"/>
                </a:lnTo>
                <a:lnTo>
                  <a:pt x="643890" y="33718"/>
                </a:lnTo>
                <a:lnTo>
                  <a:pt x="640842" y="39814"/>
                </a:lnTo>
                <a:lnTo>
                  <a:pt x="637794" y="30670"/>
                </a:lnTo>
                <a:lnTo>
                  <a:pt x="631698" y="24574"/>
                </a:lnTo>
                <a:lnTo>
                  <a:pt x="610362" y="24574"/>
                </a:lnTo>
                <a:lnTo>
                  <a:pt x="604266" y="30670"/>
                </a:lnTo>
                <a:lnTo>
                  <a:pt x="601218" y="36766"/>
                </a:lnTo>
                <a:lnTo>
                  <a:pt x="598170" y="27622"/>
                </a:lnTo>
                <a:lnTo>
                  <a:pt x="589026" y="27622"/>
                </a:lnTo>
                <a:lnTo>
                  <a:pt x="589026" y="94678"/>
                </a:lnTo>
                <a:lnTo>
                  <a:pt x="601218" y="94678"/>
                </a:lnTo>
                <a:lnTo>
                  <a:pt x="601218" y="45910"/>
                </a:lnTo>
                <a:lnTo>
                  <a:pt x="604266" y="39814"/>
                </a:lnTo>
                <a:lnTo>
                  <a:pt x="610362" y="33718"/>
                </a:lnTo>
                <a:lnTo>
                  <a:pt x="625602" y="33718"/>
                </a:lnTo>
                <a:lnTo>
                  <a:pt x="631698" y="42862"/>
                </a:lnTo>
                <a:lnTo>
                  <a:pt x="631698" y="94678"/>
                </a:lnTo>
                <a:lnTo>
                  <a:pt x="643890" y="94678"/>
                </a:lnTo>
                <a:lnTo>
                  <a:pt x="643890" y="45910"/>
                </a:lnTo>
                <a:lnTo>
                  <a:pt x="646938" y="39814"/>
                </a:lnTo>
                <a:lnTo>
                  <a:pt x="653034" y="33718"/>
                </a:lnTo>
                <a:lnTo>
                  <a:pt x="659130" y="33718"/>
                </a:lnTo>
                <a:lnTo>
                  <a:pt x="665365" y="35344"/>
                </a:lnTo>
                <a:lnTo>
                  <a:pt x="670179" y="39814"/>
                </a:lnTo>
                <a:lnTo>
                  <a:pt x="673265" y="46583"/>
                </a:lnTo>
                <a:lnTo>
                  <a:pt x="674370" y="55054"/>
                </a:lnTo>
                <a:lnTo>
                  <a:pt x="674370" y="94678"/>
                </a:lnTo>
                <a:lnTo>
                  <a:pt x="686562" y="94678"/>
                </a:lnTo>
                <a:lnTo>
                  <a:pt x="686562" y="55054"/>
                </a:lnTo>
                <a:close/>
              </a:path>
              <a:path w="815339" h="95250">
                <a:moveTo>
                  <a:pt x="759904" y="58102"/>
                </a:moveTo>
                <a:lnTo>
                  <a:pt x="758609" y="46443"/>
                </a:lnTo>
                <a:lnTo>
                  <a:pt x="754176" y="35623"/>
                </a:lnTo>
                <a:lnTo>
                  <a:pt x="747712" y="29527"/>
                </a:lnTo>
                <a:lnTo>
                  <a:pt x="747712" y="45910"/>
                </a:lnTo>
                <a:lnTo>
                  <a:pt x="747712" y="52006"/>
                </a:lnTo>
                <a:lnTo>
                  <a:pt x="714184" y="52006"/>
                </a:lnTo>
                <a:lnTo>
                  <a:pt x="715327" y="46583"/>
                </a:lnTo>
                <a:lnTo>
                  <a:pt x="718756" y="40576"/>
                </a:lnTo>
                <a:lnTo>
                  <a:pt x="724471" y="35725"/>
                </a:lnTo>
                <a:lnTo>
                  <a:pt x="732472" y="33718"/>
                </a:lnTo>
                <a:lnTo>
                  <a:pt x="744664" y="33718"/>
                </a:lnTo>
                <a:lnTo>
                  <a:pt x="747712" y="45910"/>
                </a:lnTo>
                <a:lnTo>
                  <a:pt x="747712" y="29527"/>
                </a:lnTo>
                <a:lnTo>
                  <a:pt x="745756" y="27673"/>
                </a:lnTo>
                <a:lnTo>
                  <a:pt x="732472" y="24574"/>
                </a:lnTo>
                <a:lnTo>
                  <a:pt x="719988" y="27292"/>
                </a:lnTo>
                <a:lnTo>
                  <a:pt x="710374" y="34861"/>
                </a:lnTo>
                <a:lnTo>
                  <a:pt x="704176" y="46443"/>
                </a:lnTo>
                <a:lnTo>
                  <a:pt x="701992" y="61150"/>
                </a:lnTo>
                <a:lnTo>
                  <a:pt x="704227" y="75399"/>
                </a:lnTo>
                <a:lnTo>
                  <a:pt x="710755" y="85915"/>
                </a:lnTo>
                <a:lnTo>
                  <a:pt x="714184" y="88049"/>
                </a:lnTo>
                <a:lnTo>
                  <a:pt x="721271" y="92443"/>
                </a:lnTo>
                <a:lnTo>
                  <a:pt x="735520" y="94678"/>
                </a:lnTo>
                <a:lnTo>
                  <a:pt x="744664" y="94678"/>
                </a:lnTo>
                <a:lnTo>
                  <a:pt x="753808" y="91630"/>
                </a:lnTo>
                <a:lnTo>
                  <a:pt x="756856" y="91630"/>
                </a:lnTo>
                <a:lnTo>
                  <a:pt x="753808" y="82486"/>
                </a:lnTo>
                <a:lnTo>
                  <a:pt x="750760" y="85534"/>
                </a:lnTo>
                <a:lnTo>
                  <a:pt x="735520" y="85534"/>
                </a:lnTo>
                <a:lnTo>
                  <a:pt x="727036" y="84302"/>
                </a:lnTo>
                <a:lnTo>
                  <a:pt x="720280" y="80200"/>
                </a:lnTo>
                <a:lnTo>
                  <a:pt x="715797" y="72682"/>
                </a:lnTo>
                <a:lnTo>
                  <a:pt x="714184" y="61150"/>
                </a:lnTo>
                <a:lnTo>
                  <a:pt x="747712" y="61150"/>
                </a:lnTo>
                <a:lnTo>
                  <a:pt x="759904" y="61150"/>
                </a:lnTo>
                <a:lnTo>
                  <a:pt x="759904" y="58102"/>
                </a:lnTo>
                <a:close/>
              </a:path>
              <a:path w="815339" h="95250">
                <a:moveTo>
                  <a:pt x="814768" y="76390"/>
                </a:moveTo>
                <a:lnTo>
                  <a:pt x="813612" y="68351"/>
                </a:lnTo>
                <a:lnTo>
                  <a:pt x="810196" y="62293"/>
                </a:lnTo>
                <a:lnTo>
                  <a:pt x="804481" y="57962"/>
                </a:lnTo>
                <a:lnTo>
                  <a:pt x="796480" y="55054"/>
                </a:lnTo>
                <a:lnTo>
                  <a:pt x="784288" y="48958"/>
                </a:lnTo>
                <a:lnTo>
                  <a:pt x="784288" y="36766"/>
                </a:lnTo>
                <a:lnTo>
                  <a:pt x="790384" y="33718"/>
                </a:lnTo>
                <a:lnTo>
                  <a:pt x="802576" y="33718"/>
                </a:lnTo>
                <a:lnTo>
                  <a:pt x="808672" y="36766"/>
                </a:lnTo>
                <a:lnTo>
                  <a:pt x="811720" y="27622"/>
                </a:lnTo>
                <a:lnTo>
                  <a:pt x="808672" y="27622"/>
                </a:lnTo>
                <a:lnTo>
                  <a:pt x="802576" y="24574"/>
                </a:lnTo>
                <a:lnTo>
                  <a:pt x="796480" y="24574"/>
                </a:lnTo>
                <a:lnTo>
                  <a:pt x="786231" y="26200"/>
                </a:lnTo>
                <a:lnTo>
                  <a:pt x="778573" y="30670"/>
                </a:lnTo>
                <a:lnTo>
                  <a:pt x="773760" y="37439"/>
                </a:lnTo>
                <a:lnTo>
                  <a:pt x="772096" y="45910"/>
                </a:lnTo>
                <a:lnTo>
                  <a:pt x="773239" y="50482"/>
                </a:lnTo>
                <a:lnTo>
                  <a:pt x="799528" y="67246"/>
                </a:lnTo>
                <a:lnTo>
                  <a:pt x="802576" y="70294"/>
                </a:lnTo>
                <a:lnTo>
                  <a:pt x="802576" y="82486"/>
                </a:lnTo>
                <a:lnTo>
                  <a:pt x="799528" y="85534"/>
                </a:lnTo>
                <a:lnTo>
                  <a:pt x="784288" y="85534"/>
                </a:lnTo>
                <a:lnTo>
                  <a:pt x="778192" y="82486"/>
                </a:lnTo>
                <a:lnTo>
                  <a:pt x="775144" y="82486"/>
                </a:lnTo>
                <a:lnTo>
                  <a:pt x="772096" y="91630"/>
                </a:lnTo>
                <a:lnTo>
                  <a:pt x="775144" y="94678"/>
                </a:lnTo>
                <a:lnTo>
                  <a:pt x="790384" y="94678"/>
                </a:lnTo>
                <a:lnTo>
                  <a:pt x="800620" y="93116"/>
                </a:lnTo>
                <a:lnTo>
                  <a:pt x="802576" y="92062"/>
                </a:lnTo>
                <a:lnTo>
                  <a:pt x="808291" y="88963"/>
                </a:lnTo>
                <a:lnTo>
                  <a:pt x="813092" y="83108"/>
                </a:lnTo>
                <a:lnTo>
                  <a:pt x="814768" y="76390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" name="object 8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243912" y="1641601"/>
            <a:ext cx="5576754" cy="697547"/>
          </a:xfrm>
          <a:prstGeom prst="rect">
            <a:avLst/>
          </a:prstGeom>
        </p:spPr>
      </p:pic>
      <p:grpSp>
        <p:nvGrpSpPr>
          <p:cNvPr id="245" name="object 82"/>
          <p:cNvGrpSpPr/>
          <p:nvPr/>
        </p:nvGrpSpPr>
        <p:grpSpPr>
          <a:xfrm>
            <a:off x="10783403" y="5688397"/>
            <a:ext cx="1407438" cy="1164305"/>
            <a:chOff x="9457943" y="6273038"/>
            <a:chExt cx="1234440" cy="1283970"/>
          </a:xfrm>
        </p:grpSpPr>
        <p:pic>
          <p:nvPicPr>
            <p:cNvPr id="83" name="object 8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046207" y="7284720"/>
              <a:ext cx="499872" cy="271779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375391" y="7059930"/>
              <a:ext cx="316991" cy="496569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457943" y="6648704"/>
              <a:ext cx="786383" cy="904240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265663" y="6935216"/>
              <a:ext cx="234695" cy="264159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814559" y="7147560"/>
              <a:ext cx="478536" cy="408939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537191" y="6956552"/>
              <a:ext cx="652272" cy="599439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128503" y="6782562"/>
              <a:ext cx="256032" cy="28702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503407" y="6935216"/>
              <a:ext cx="188975" cy="30988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0390631" y="6810248"/>
              <a:ext cx="225551" cy="248920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979151" y="6273038"/>
              <a:ext cx="295655" cy="37465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0134599" y="6526784"/>
              <a:ext cx="225551" cy="248919"/>
            </a:xfrm>
            <a:prstGeom prst="rect">
              <a:avLst/>
            </a:prstGeom>
          </p:spPr>
        </p:pic>
      </p:grpSp>
      <p:grpSp>
        <p:nvGrpSpPr>
          <p:cNvPr id="246" name="object 94"/>
          <p:cNvGrpSpPr/>
          <p:nvPr/>
        </p:nvGrpSpPr>
        <p:grpSpPr>
          <a:xfrm>
            <a:off x="11964957" y="5284633"/>
            <a:ext cx="225885" cy="218811"/>
            <a:chOff x="10494264" y="5827776"/>
            <a:chExt cx="198120" cy="241300"/>
          </a:xfrm>
        </p:grpSpPr>
        <p:pic>
          <p:nvPicPr>
            <p:cNvPr id="95" name="object 9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0677144" y="5827776"/>
              <a:ext cx="15239" cy="146303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0494264" y="5983224"/>
              <a:ext cx="161543" cy="85343"/>
            </a:xfrm>
            <a:prstGeom prst="rect">
              <a:avLst/>
            </a:prstGeom>
          </p:spPr>
        </p:pic>
      </p:grpSp>
      <p:pic>
        <p:nvPicPr>
          <p:cNvPr id="97" name="object 97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11683470" y="6031125"/>
            <a:ext cx="291912" cy="256814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12055309" y="5406246"/>
            <a:ext cx="135531" cy="215586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1634817" y="5801947"/>
            <a:ext cx="556024" cy="541270"/>
          </a:xfrm>
          <a:prstGeom prst="rect">
            <a:avLst/>
          </a:prstGeom>
        </p:spPr>
      </p:pic>
      <p:grpSp>
        <p:nvGrpSpPr>
          <p:cNvPr id="247" name="object 100"/>
          <p:cNvGrpSpPr/>
          <p:nvPr/>
        </p:nvGrpSpPr>
        <p:grpSpPr>
          <a:xfrm>
            <a:off x="11325527" y="5426054"/>
            <a:ext cx="865893" cy="787720"/>
            <a:chOff x="9933431" y="5983732"/>
            <a:chExt cx="759460" cy="868680"/>
          </a:xfrm>
        </p:grpSpPr>
        <p:pic>
          <p:nvPicPr>
            <p:cNvPr id="101" name="object 10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933431" y="5986526"/>
              <a:ext cx="484630" cy="283209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0162031" y="5983732"/>
              <a:ext cx="411480" cy="414019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0277855" y="6072124"/>
              <a:ext cx="414527" cy="779780"/>
            </a:xfrm>
            <a:prstGeom prst="rect">
              <a:avLst/>
            </a:prstGeom>
          </p:spPr>
        </p:pic>
      </p:grpSp>
      <p:grpSp>
        <p:nvGrpSpPr>
          <p:cNvPr id="248" name="object 104"/>
          <p:cNvGrpSpPr/>
          <p:nvPr/>
        </p:nvGrpSpPr>
        <p:grpSpPr>
          <a:xfrm>
            <a:off x="11620915" y="6410474"/>
            <a:ext cx="538649" cy="442229"/>
            <a:chOff x="10192511" y="7069328"/>
            <a:chExt cx="472440" cy="487680"/>
          </a:xfrm>
        </p:grpSpPr>
        <p:pic>
          <p:nvPicPr>
            <p:cNvPr id="105" name="object 10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0296143" y="7199630"/>
              <a:ext cx="368807" cy="356870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0192511" y="7069328"/>
              <a:ext cx="179832" cy="218440"/>
            </a:xfrm>
            <a:prstGeom prst="rect">
              <a:avLst/>
            </a:prstGeom>
          </p:spPr>
        </p:pic>
      </p:grpSp>
      <p:grpSp>
        <p:nvGrpSpPr>
          <p:cNvPr id="249" name="object 107"/>
          <p:cNvGrpSpPr/>
          <p:nvPr/>
        </p:nvGrpSpPr>
        <p:grpSpPr>
          <a:xfrm>
            <a:off x="11450632" y="6171854"/>
            <a:ext cx="250501" cy="312670"/>
            <a:chOff x="10043159" y="6806183"/>
            <a:chExt cx="219710" cy="344805"/>
          </a:xfrm>
        </p:grpSpPr>
        <p:pic>
          <p:nvPicPr>
            <p:cNvPr id="108" name="object 10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0043159" y="6806183"/>
              <a:ext cx="82296" cy="146303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0079735" y="6904227"/>
              <a:ext cx="182880" cy="246379"/>
            </a:xfrm>
            <a:prstGeom prst="rect">
              <a:avLst/>
            </a:prstGeom>
          </p:spPr>
        </p:pic>
      </p:grpSp>
      <p:grpSp>
        <p:nvGrpSpPr>
          <p:cNvPr id="250" name="object 110"/>
          <p:cNvGrpSpPr/>
          <p:nvPr/>
        </p:nvGrpSpPr>
        <p:grpSpPr>
          <a:xfrm>
            <a:off x="9229193" y="3651151"/>
            <a:ext cx="2944469" cy="1774673"/>
            <a:chOff x="8094771" y="4026408"/>
            <a:chExt cx="2582545" cy="1957070"/>
          </a:xfrm>
        </p:grpSpPr>
        <p:pic>
          <p:nvPicPr>
            <p:cNvPr id="111" name="object 11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9692640" y="4408424"/>
              <a:ext cx="588263" cy="1574800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0280904" y="4408424"/>
              <a:ext cx="256031" cy="1549400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0536936" y="4408424"/>
              <a:ext cx="140207" cy="1460500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171688" y="5032248"/>
              <a:ext cx="1520951" cy="950976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0122408" y="5827776"/>
              <a:ext cx="554736" cy="155448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171688" y="4026408"/>
              <a:ext cx="1520952" cy="377951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094771" y="4105098"/>
              <a:ext cx="76917" cy="1150083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8180832" y="4404360"/>
              <a:ext cx="1511808" cy="911351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171688" y="4126992"/>
              <a:ext cx="1237487" cy="905256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180832" y="4401312"/>
              <a:ext cx="1231390" cy="633984"/>
            </a:xfrm>
            <a:prstGeom prst="rect">
              <a:avLst/>
            </a:prstGeom>
          </p:spPr>
        </p:pic>
      </p:grpSp>
      <p:grpSp>
        <p:nvGrpSpPr>
          <p:cNvPr id="251" name="object 121"/>
          <p:cNvGrpSpPr/>
          <p:nvPr/>
        </p:nvGrpSpPr>
        <p:grpSpPr>
          <a:xfrm>
            <a:off x="6098897" y="0"/>
            <a:ext cx="6092380" cy="1259891"/>
            <a:chOff x="5349240" y="0"/>
            <a:chExt cx="5343525" cy="1389380"/>
          </a:xfrm>
        </p:grpSpPr>
        <p:pic>
          <p:nvPicPr>
            <p:cNvPr id="122" name="object 122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349430" y="0"/>
              <a:ext cx="5342953" cy="1282064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9180576" y="655319"/>
              <a:ext cx="429768" cy="131064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8516112" y="509268"/>
              <a:ext cx="173735" cy="54609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8287512" y="445768"/>
              <a:ext cx="228599" cy="82550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708136" y="1268"/>
              <a:ext cx="82295" cy="527050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555736" y="1268"/>
              <a:ext cx="152399" cy="502919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985760" y="372108"/>
              <a:ext cx="301751" cy="110490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442960" y="1268"/>
              <a:ext cx="112775" cy="459739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363712" y="1268"/>
              <a:ext cx="79247" cy="429259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799832" y="332738"/>
              <a:ext cx="185927" cy="95250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8250936" y="1268"/>
              <a:ext cx="112775" cy="411479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491984" y="280668"/>
              <a:ext cx="307847" cy="116839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174736" y="1268"/>
              <a:ext cx="76199" cy="381000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058912" y="1268"/>
              <a:ext cx="115823" cy="361950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7415784" y="269238"/>
              <a:ext cx="76199" cy="85090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7257288" y="250188"/>
              <a:ext cx="158495" cy="95250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7830312" y="1268"/>
              <a:ext cx="228599" cy="337819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7760208" y="1268"/>
              <a:ext cx="70103" cy="292100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525512" y="1268"/>
              <a:ext cx="234695" cy="279400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452360" y="1268"/>
              <a:ext cx="73151" cy="243839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7379208" y="1268"/>
              <a:ext cx="73151" cy="233679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257288" y="1268"/>
              <a:ext cx="121919" cy="224789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8698992" y="563880"/>
              <a:ext cx="21335" cy="9144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5931408" y="283972"/>
              <a:ext cx="24383" cy="48259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5955792" y="247141"/>
              <a:ext cx="246887" cy="82550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7117080" y="235711"/>
              <a:ext cx="140207" cy="91440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6961632" y="226822"/>
              <a:ext cx="155447" cy="87629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6202680" y="216661"/>
              <a:ext cx="758951" cy="88900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5931408" y="761"/>
              <a:ext cx="42671" cy="267970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5974080" y="761"/>
              <a:ext cx="94487" cy="259079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6068568" y="761"/>
              <a:ext cx="155447" cy="243840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6224016" y="761"/>
              <a:ext cx="131063" cy="222250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7159752" y="761"/>
              <a:ext cx="97535" cy="213360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6355080" y="761"/>
              <a:ext cx="804671" cy="207010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5349240" y="445769"/>
              <a:ext cx="51815" cy="57150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5349240" y="0"/>
              <a:ext cx="188975" cy="482600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5422392" y="0"/>
              <a:ext cx="509015" cy="430529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9578530" y="796670"/>
              <a:ext cx="1114425" cy="320675"/>
            </a:xfrm>
            <a:custGeom>
              <a:avLst/>
              <a:gdLst/>
              <a:ahLst/>
              <a:cxnLst/>
              <a:rect l="l" t="t" r="r" b="b"/>
              <a:pathLst>
                <a:path w="1114425" h="320675">
                  <a:moveTo>
                    <a:pt x="1113853" y="320611"/>
                  </a:moveTo>
                  <a:lnTo>
                    <a:pt x="1113853" y="299275"/>
                  </a:lnTo>
                  <a:lnTo>
                    <a:pt x="1113853" y="317563"/>
                  </a:lnTo>
                  <a:lnTo>
                    <a:pt x="992551" y="280666"/>
                  </a:lnTo>
                  <a:lnTo>
                    <a:pt x="818171" y="228573"/>
                  </a:lnTo>
                  <a:lnTo>
                    <a:pt x="630482" y="173786"/>
                  </a:lnTo>
                  <a:lnTo>
                    <a:pt x="481729" y="131334"/>
                  </a:lnTo>
                  <a:lnTo>
                    <a:pt x="326714" y="88029"/>
                  </a:lnTo>
                  <a:lnTo>
                    <a:pt x="165962" y="44156"/>
                  </a:lnTo>
                  <a:lnTo>
                    <a:pt x="0" y="0"/>
                  </a:lnTo>
                  <a:lnTo>
                    <a:pt x="13349" y="5158"/>
                  </a:lnTo>
                  <a:lnTo>
                    <a:pt x="38763" y="16475"/>
                  </a:lnTo>
                  <a:lnTo>
                    <a:pt x="52006" y="21526"/>
                  </a:lnTo>
                  <a:lnTo>
                    <a:pt x="107485" y="35676"/>
                  </a:lnTo>
                  <a:lnTo>
                    <a:pt x="216774" y="64047"/>
                  </a:lnTo>
                  <a:lnTo>
                    <a:pt x="323700" y="92433"/>
                  </a:lnTo>
                  <a:lnTo>
                    <a:pt x="428098" y="120737"/>
                  </a:lnTo>
                  <a:lnTo>
                    <a:pt x="529803" y="148862"/>
                  </a:lnTo>
                  <a:lnTo>
                    <a:pt x="676950" y="190502"/>
                  </a:lnTo>
                  <a:lnTo>
                    <a:pt x="817110" y="231194"/>
                  </a:lnTo>
                  <a:lnTo>
                    <a:pt x="949726" y="270609"/>
                  </a:lnTo>
                  <a:lnTo>
                    <a:pt x="1113853" y="320611"/>
                  </a:lnTo>
                  <a:close/>
                </a:path>
              </a:pathLst>
            </a:custGeom>
            <a:solidFill>
              <a:srgbClr val="3A3B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9471850" y="757047"/>
              <a:ext cx="1221105" cy="357505"/>
            </a:xfrm>
            <a:custGeom>
              <a:avLst/>
              <a:gdLst/>
              <a:ahLst/>
              <a:cxnLst/>
              <a:rect l="l" t="t" r="r" b="b"/>
              <a:pathLst>
                <a:path w="1221104" h="357505">
                  <a:moveTo>
                    <a:pt x="1195452" y="349521"/>
                  </a:moveTo>
                  <a:lnTo>
                    <a:pt x="1157064" y="332678"/>
                  </a:lnTo>
                  <a:lnTo>
                    <a:pt x="1120569" y="318181"/>
                  </a:lnTo>
                  <a:lnTo>
                    <a:pt x="1075634" y="301466"/>
                  </a:lnTo>
                  <a:lnTo>
                    <a:pt x="1022117" y="282750"/>
                  </a:lnTo>
                  <a:lnTo>
                    <a:pt x="959878" y="262253"/>
                  </a:lnTo>
                  <a:lnTo>
                    <a:pt x="888777" y="240192"/>
                  </a:lnTo>
                  <a:lnTo>
                    <a:pt x="808672" y="216789"/>
                  </a:lnTo>
                  <a:lnTo>
                    <a:pt x="773245" y="207741"/>
                  </a:lnTo>
                  <a:lnTo>
                    <a:pt x="729945" y="195611"/>
                  </a:lnTo>
                  <a:lnTo>
                    <a:pt x="679632" y="180976"/>
                  </a:lnTo>
                  <a:lnTo>
                    <a:pt x="623165" y="164412"/>
                  </a:lnTo>
                  <a:lnTo>
                    <a:pt x="561403" y="146494"/>
                  </a:lnTo>
                  <a:lnTo>
                    <a:pt x="512840" y="133193"/>
                  </a:lnTo>
                  <a:lnTo>
                    <a:pt x="463699" y="119892"/>
                  </a:lnTo>
                  <a:lnTo>
                    <a:pt x="414009" y="106589"/>
                  </a:lnTo>
                  <a:lnTo>
                    <a:pt x="363797" y="93283"/>
                  </a:lnTo>
                  <a:lnTo>
                    <a:pt x="313090" y="79974"/>
                  </a:lnTo>
                  <a:lnTo>
                    <a:pt x="261916" y="66661"/>
                  </a:lnTo>
                  <a:lnTo>
                    <a:pt x="210302" y="53342"/>
                  </a:lnTo>
                  <a:lnTo>
                    <a:pt x="158276" y="40018"/>
                  </a:lnTo>
                  <a:lnTo>
                    <a:pt x="105865" y="26686"/>
                  </a:lnTo>
                  <a:lnTo>
                    <a:pt x="53097" y="13347"/>
                  </a:lnTo>
                  <a:lnTo>
                    <a:pt x="0" y="0"/>
                  </a:lnTo>
                  <a:lnTo>
                    <a:pt x="18764" y="6858"/>
                  </a:lnTo>
                  <a:lnTo>
                    <a:pt x="57435" y="20574"/>
                  </a:lnTo>
                  <a:lnTo>
                    <a:pt x="76200" y="27432"/>
                  </a:lnTo>
                  <a:lnTo>
                    <a:pt x="162547" y="54357"/>
                  </a:lnTo>
                  <a:lnTo>
                    <a:pt x="217875" y="69079"/>
                  </a:lnTo>
                  <a:lnTo>
                    <a:pt x="272642" y="83780"/>
                  </a:lnTo>
                  <a:lnTo>
                    <a:pt x="326831" y="98450"/>
                  </a:lnTo>
                  <a:lnTo>
                    <a:pt x="380422" y="113078"/>
                  </a:lnTo>
                  <a:lnTo>
                    <a:pt x="433394" y="127653"/>
                  </a:lnTo>
                  <a:lnTo>
                    <a:pt x="485729" y="142165"/>
                  </a:lnTo>
                  <a:lnTo>
                    <a:pt x="537407" y="156604"/>
                  </a:lnTo>
                  <a:lnTo>
                    <a:pt x="588409" y="170958"/>
                  </a:lnTo>
                  <a:lnTo>
                    <a:pt x="638715" y="185218"/>
                  </a:lnTo>
                  <a:lnTo>
                    <a:pt x="688306" y="199372"/>
                  </a:lnTo>
                  <a:lnTo>
                    <a:pt x="737162" y="213410"/>
                  </a:lnTo>
                  <a:lnTo>
                    <a:pt x="785264" y="227323"/>
                  </a:lnTo>
                  <a:lnTo>
                    <a:pt x="832593" y="241098"/>
                  </a:lnTo>
                  <a:lnTo>
                    <a:pt x="879128" y="254727"/>
                  </a:lnTo>
                  <a:lnTo>
                    <a:pt x="924851" y="268197"/>
                  </a:lnTo>
                  <a:lnTo>
                    <a:pt x="969743" y="281499"/>
                  </a:lnTo>
                  <a:lnTo>
                    <a:pt x="1013783" y="294622"/>
                  </a:lnTo>
                  <a:lnTo>
                    <a:pt x="1056952" y="307556"/>
                  </a:lnTo>
                  <a:lnTo>
                    <a:pt x="1099231" y="320290"/>
                  </a:lnTo>
                  <a:lnTo>
                    <a:pt x="1140601" y="332813"/>
                  </a:lnTo>
                  <a:lnTo>
                    <a:pt x="1181041" y="345116"/>
                  </a:lnTo>
                  <a:lnTo>
                    <a:pt x="1195452" y="349521"/>
                  </a:lnTo>
                  <a:close/>
                </a:path>
                <a:path w="1221104" h="357505">
                  <a:moveTo>
                    <a:pt x="1205293" y="354139"/>
                  </a:moveTo>
                  <a:lnTo>
                    <a:pt x="1205293" y="352529"/>
                  </a:lnTo>
                  <a:lnTo>
                    <a:pt x="1195452" y="349521"/>
                  </a:lnTo>
                  <a:lnTo>
                    <a:pt x="1205293" y="354139"/>
                  </a:lnTo>
                  <a:close/>
                </a:path>
                <a:path w="1221104" h="357505">
                  <a:moveTo>
                    <a:pt x="1220533" y="357187"/>
                  </a:moveTo>
                  <a:lnTo>
                    <a:pt x="1220533" y="338899"/>
                  </a:lnTo>
                  <a:lnTo>
                    <a:pt x="1214437" y="338899"/>
                  </a:lnTo>
                  <a:lnTo>
                    <a:pt x="1208341" y="335851"/>
                  </a:lnTo>
                  <a:lnTo>
                    <a:pt x="1205293" y="335851"/>
                  </a:lnTo>
                  <a:lnTo>
                    <a:pt x="1205293" y="352529"/>
                  </a:lnTo>
                  <a:lnTo>
                    <a:pt x="1220533" y="357187"/>
                  </a:lnTo>
                  <a:close/>
                </a:path>
              </a:pathLst>
            </a:custGeom>
            <a:solidFill>
              <a:srgbClr val="363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5349430" y="348043"/>
              <a:ext cx="3576320" cy="302260"/>
            </a:xfrm>
            <a:custGeom>
              <a:avLst/>
              <a:gdLst/>
              <a:ahLst/>
              <a:cxnLst/>
              <a:rect l="l" t="t" r="r" b="b"/>
              <a:pathLst>
                <a:path w="3576320" h="302259">
                  <a:moveTo>
                    <a:pt x="3576256" y="302132"/>
                  </a:moveTo>
                  <a:lnTo>
                    <a:pt x="3526803" y="291045"/>
                  </a:lnTo>
                  <a:lnTo>
                    <a:pt x="3477170" y="280076"/>
                  </a:lnTo>
                  <a:lnTo>
                    <a:pt x="3427369" y="269231"/>
                  </a:lnTo>
                  <a:lnTo>
                    <a:pt x="3377410" y="258515"/>
                  </a:lnTo>
                  <a:lnTo>
                    <a:pt x="3327305" y="247933"/>
                  </a:lnTo>
                  <a:lnTo>
                    <a:pt x="3277065" y="237493"/>
                  </a:lnTo>
                  <a:lnTo>
                    <a:pt x="3226700" y="227198"/>
                  </a:lnTo>
                  <a:lnTo>
                    <a:pt x="3176221" y="217056"/>
                  </a:lnTo>
                  <a:lnTo>
                    <a:pt x="3125639" y="207071"/>
                  </a:lnTo>
                  <a:lnTo>
                    <a:pt x="3074965" y="197249"/>
                  </a:lnTo>
                  <a:lnTo>
                    <a:pt x="3024210" y="187596"/>
                  </a:lnTo>
                  <a:lnTo>
                    <a:pt x="2973385" y="178118"/>
                  </a:lnTo>
                  <a:lnTo>
                    <a:pt x="2922501" y="168819"/>
                  </a:lnTo>
                  <a:lnTo>
                    <a:pt x="2871568" y="159707"/>
                  </a:lnTo>
                  <a:lnTo>
                    <a:pt x="2820599" y="150786"/>
                  </a:lnTo>
                  <a:lnTo>
                    <a:pt x="2769602" y="142062"/>
                  </a:lnTo>
                  <a:lnTo>
                    <a:pt x="2718590" y="133541"/>
                  </a:lnTo>
                  <a:lnTo>
                    <a:pt x="2667573" y="125228"/>
                  </a:lnTo>
                  <a:lnTo>
                    <a:pt x="2616563" y="117129"/>
                  </a:lnTo>
                  <a:lnTo>
                    <a:pt x="2565569" y="109250"/>
                  </a:lnTo>
                  <a:lnTo>
                    <a:pt x="2514604" y="101596"/>
                  </a:lnTo>
                  <a:lnTo>
                    <a:pt x="2463678" y="94173"/>
                  </a:lnTo>
                  <a:lnTo>
                    <a:pt x="2412801" y="86987"/>
                  </a:lnTo>
                  <a:lnTo>
                    <a:pt x="2361985" y="80043"/>
                  </a:lnTo>
                  <a:lnTo>
                    <a:pt x="2311241" y="73346"/>
                  </a:lnTo>
                  <a:lnTo>
                    <a:pt x="2260580" y="66904"/>
                  </a:lnTo>
                  <a:lnTo>
                    <a:pt x="2210012" y="60721"/>
                  </a:lnTo>
                  <a:lnTo>
                    <a:pt x="2159548" y="54802"/>
                  </a:lnTo>
                  <a:lnTo>
                    <a:pt x="2109200" y="49154"/>
                  </a:lnTo>
                  <a:lnTo>
                    <a:pt x="2058978" y="43782"/>
                  </a:lnTo>
                  <a:lnTo>
                    <a:pt x="2008893" y="38692"/>
                  </a:lnTo>
                  <a:lnTo>
                    <a:pt x="1958956" y="33890"/>
                  </a:lnTo>
                  <a:lnTo>
                    <a:pt x="1909178" y="29380"/>
                  </a:lnTo>
                  <a:lnTo>
                    <a:pt x="1859570" y="25170"/>
                  </a:lnTo>
                  <a:lnTo>
                    <a:pt x="1810143" y="21263"/>
                  </a:lnTo>
                  <a:lnTo>
                    <a:pt x="1760907" y="17667"/>
                  </a:lnTo>
                  <a:lnTo>
                    <a:pt x="1711874" y="14386"/>
                  </a:lnTo>
                  <a:lnTo>
                    <a:pt x="1663054" y="11427"/>
                  </a:lnTo>
                  <a:lnTo>
                    <a:pt x="1614459" y="8795"/>
                  </a:lnTo>
                  <a:lnTo>
                    <a:pt x="1566099" y="6495"/>
                  </a:lnTo>
                  <a:lnTo>
                    <a:pt x="1517986" y="4534"/>
                  </a:lnTo>
                  <a:lnTo>
                    <a:pt x="1470129" y="2917"/>
                  </a:lnTo>
                  <a:lnTo>
                    <a:pt x="1422541" y="1649"/>
                  </a:lnTo>
                  <a:lnTo>
                    <a:pt x="1375231" y="736"/>
                  </a:lnTo>
                  <a:lnTo>
                    <a:pt x="1328212" y="185"/>
                  </a:lnTo>
                  <a:lnTo>
                    <a:pt x="1281493" y="0"/>
                  </a:lnTo>
                  <a:lnTo>
                    <a:pt x="1223997" y="286"/>
                  </a:lnTo>
                  <a:lnTo>
                    <a:pt x="1167008" y="1153"/>
                  </a:lnTo>
                  <a:lnTo>
                    <a:pt x="1110545" y="2613"/>
                  </a:lnTo>
                  <a:lnTo>
                    <a:pt x="1054627" y="4679"/>
                  </a:lnTo>
                  <a:lnTo>
                    <a:pt x="999273" y="7364"/>
                  </a:lnTo>
                  <a:lnTo>
                    <a:pt x="944500" y="10680"/>
                  </a:lnTo>
                  <a:lnTo>
                    <a:pt x="890328" y="14640"/>
                  </a:lnTo>
                  <a:lnTo>
                    <a:pt x="836775" y="19256"/>
                  </a:lnTo>
                  <a:lnTo>
                    <a:pt x="783860" y="24541"/>
                  </a:lnTo>
                  <a:lnTo>
                    <a:pt x="731601" y="30508"/>
                  </a:lnTo>
                  <a:lnTo>
                    <a:pt x="680018" y="37169"/>
                  </a:lnTo>
                  <a:lnTo>
                    <a:pt x="629129" y="44537"/>
                  </a:lnTo>
                  <a:lnTo>
                    <a:pt x="578953" y="52625"/>
                  </a:lnTo>
                  <a:lnTo>
                    <a:pt x="529508" y="61445"/>
                  </a:lnTo>
                  <a:lnTo>
                    <a:pt x="480812" y="71009"/>
                  </a:lnTo>
                  <a:lnTo>
                    <a:pt x="432886" y="81331"/>
                  </a:lnTo>
                  <a:lnTo>
                    <a:pt x="385746" y="92423"/>
                  </a:lnTo>
                  <a:lnTo>
                    <a:pt x="339413" y="104298"/>
                  </a:lnTo>
                  <a:lnTo>
                    <a:pt x="293904" y="116967"/>
                  </a:lnTo>
                  <a:lnTo>
                    <a:pt x="249239" y="130445"/>
                  </a:lnTo>
                  <a:lnTo>
                    <a:pt x="205435" y="144743"/>
                  </a:lnTo>
                  <a:lnTo>
                    <a:pt x="162512" y="159874"/>
                  </a:lnTo>
                  <a:lnTo>
                    <a:pt x="120488" y="175850"/>
                  </a:lnTo>
                  <a:lnTo>
                    <a:pt x="79383" y="192685"/>
                  </a:lnTo>
                  <a:lnTo>
                    <a:pt x="39213" y="210391"/>
                  </a:lnTo>
                  <a:lnTo>
                    <a:pt x="0" y="228981"/>
                  </a:lnTo>
                  <a:lnTo>
                    <a:pt x="39213" y="210729"/>
                  </a:lnTo>
                  <a:lnTo>
                    <a:pt x="79383" y="193336"/>
                  </a:lnTo>
                  <a:lnTo>
                    <a:pt x="120488" y="176788"/>
                  </a:lnTo>
                  <a:lnTo>
                    <a:pt x="162512" y="161075"/>
                  </a:lnTo>
                  <a:lnTo>
                    <a:pt x="205435" y="146185"/>
                  </a:lnTo>
                  <a:lnTo>
                    <a:pt x="249239" y="132105"/>
                  </a:lnTo>
                  <a:lnTo>
                    <a:pt x="293904" y="118826"/>
                  </a:lnTo>
                  <a:lnTo>
                    <a:pt x="339413" y="106334"/>
                  </a:lnTo>
                  <a:lnTo>
                    <a:pt x="385746" y="94619"/>
                  </a:lnTo>
                  <a:lnTo>
                    <a:pt x="432886" y="83669"/>
                  </a:lnTo>
                  <a:lnTo>
                    <a:pt x="480812" y="73472"/>
                  </a:lnTo>
                  <a:lnTo>
                    <a:pt x="529508" y="64017"/>
                  </a:lnTo>
                  <a:lnTo>
                    <a:pt x="578953" y="55292"/>
                  </a:lnTo>
                  <a:lnTo>
                    <a:pt x="629129" y="47286"/>
                  </a:lnTo>
                  <a:lnTo>
                    <a:pt x="680018" y="39987"/>
                  </a:lnTo>
                  <a:lnTo>
                    <a:pt x="731601" y="33383"/>
                  </a:lnTo>
                  <a:lnTo>
                    <a:pt x="783860" y="27463"/>
                  </a:lnTo>
                  <a:lnTo>
                    <a:pt x="836775" y="22215"/>
                  </a:lnTo>
                  <a:lnTo>
                    <a:pt x="890328" y="17628"/>
                  </a:lnTo>
                  <a:lnTo>
                    <a:pt x="944500" y="13690"/>
                  </a:lnTo>
                  <a:lnTo>
                    <a:pt x="999273" y="10390"/>
                  </a:lnTo>
                  <a:lnTo>
                    <a:pt x="1054627" y="7716"/>
                  </a:lnTo>
                  <a:lnTo>
                    <a:pt x="1110545" y="5656"/>
                  </a:lnTo>
                  <a:lnTo>
                    <a:pt x="1167008" y="4199"/>
                  </a:lnTo>
                  <a:lnTo>
                    <a:pt x="1223997" y="3333"/>
                  </a:lnTo>
                  <a:lnTo>
                    <a:pt x="1281493" y="3047"/>
                  </a:lnTo>
                  <a:lnTo>
                    <a:pt x="1328212" y="3233"/>
                  </a:lnTo>
                  <a:lnTo>
                    <a:pt x="1375231" y="3784"/>
                  </a:lnTo>
                  <a:lnTo>
                    <a:pt x="1422541" y="4696"/>
                  </a:lnTo>
                  <a:lnTo>
                    <a:pt x="1470129" y="5963"/>
                  </a:lnTo>
                  <a:lnTo>
                    <a:pt x="1517986" y="7578"/>
                  </a:lnTo>
                  <a:lnTo>
                    <a:pt x="1566099" y="9537"/>
                  </a:lnTo>
                  <a:lnTo>
                    <a:pt x="1614459" y="11832"/>
                  </a:lnTo>
                  <a:lnTo>
                    <a:pt x="1663054" y="14459"/>
                  </a:lnTo>
                  <a:lnTo>
                    <a:pt x="1711874" y="17411"/>
                  </a:lnTo>
                  <a:lnTo>
                    <a:pt x="1760907" y="20684"/>
                  </a:lnTo>
                  <a:lnTo>
                    <a:pt x="1810143" y="24269"/>
                  </a:lnTo>
                  <a:lnTo>
                    <a:pt x="1859570" y="28163"/>
                  </a:lnTo>
                  <a:lnTo>
                    <a:pt x="1909178" y="32359"/>
                  </a:lnTo>
                  <a:lnTo>
                    <a:pt x="1958956" y="36852"/>
                  </a:lnTo>
                  <a:lnTo>
                    <a:pt x="2008893" y="41634"/>
                  </a:lnTo>
                  <a:lnTo>
                    <a:pt x="2058978" y="46702"/>
                  </a:lnTo>
                  <a:lnTo>
                    <a:pt x="2109200" y="52048"/>
                  </a:lnTo>
                  <a:lnTo>
                    <a:pt x="2159548" y="57667"/>
                  </a:lnTo>
                  <a:lnTo>
                    <a:pt x="2210012" y="63553"/>
                  </a:lnTo>
                  <a:lnTo>
                    <a:pt x="2260580" y="69701"/>
                  </a:lnTo>
                  <a:lnTo>
                    <a:pt x="2311241" y="76104"/>
                  </a:lnTo>
                  <a:lnTo>
                    <a:pt x="2361985" y="82757"/>
                  </a:lnTo>
                  <a:lnTo>
                    <a:pt x="2412801" y="89653"/>
                  </a:lnTo>
                  <a:lnTo>
                    <a:pt x="2463678" y="96787"/>
                  </a:lnTo>
                  <a:lnTo>
                    <a:pt x="2514604" y="104154"/>
                  </a:lnTo>
                  <a:lnTo>
                    <a:pt x="2565569" y="111747"/>
                  </a:lnTo>
                  <a:lnTo>
                    <a:pt x="2616563" y="119560"/>
                  </a:lnTo>
                  <a:lnTo>
                    <a:pt x="2667573" y="127588"/>
                  </a:lnTo>
                  <a:lnTo>
                    <a:pt x="2718590" y="135824"/>
                  </a:lnTo>
                  <a:lnTo>
                    <a:pt x="2769602" y="144264"/>
                  </a:lnTo>
                  <a:lnTo>
                    <a:pt x="2820599" y="152900"/>
                  </a:lnTo>
                  <a:lnTo>
                    <a:pt x="2871568" y="161728"/>
                  </a:lnTo>
                  <a:lnTo>
                    <a:pt x="2922501" y="170742"/>
                  </a:lnTo>
                  <a:lnTo>
                    <a:pt x="2973385" y="179934"/>
                  </a:lnTo>
                  <a:lnTo>
                    <a:pt x="3024210" y="189301"/>
                  </a:lnTo>
                  <a:lnTo>
                    <a:pt x="3074965" y="198836"/>
                  </a:lnTo>
                  <a:lnTo>
                    <a:pt x="3125639" y="208532"/>
                  </a:lnTo>
                  <a:lnTo>
                    <a:pt x="3176221" y="218385"/>
                  </a:lnTo>
                  <a:lnTo>
                    <a:pt x="3226700" y="228388"/>
                  </a:lnTo>
                  <a:lnTo>
                    <a:pt x="3277065" y="238536"/>
                  </a:lnTo>
                  <a:lnTo>
                    <a:pt x="3327305" y="248823"/>
                  </a:lnTo>
                  <a:lnTo>
                    <a:pt x="3377410" y="259242"/>
                  </a:lnTo>
                  <a:lnTo>
                    <a:pt x="3427369" y="269789"/>
                  </a:lnTo>
                  <a:lnTo>
                    <a:pt x="3477170" y="280457"/>
                  </a:lnTo>
                  <a:lnTo>
                    <a:pt x="3526803" y="291240"/>
                  </a:lnTo>
                  <a:lnTo>
                    <a:pt x="3576256" y="302132"/>
                  </a:lnTo>
                  <a:close/>
                </a:path>
              </a:pathLst>
            </a:custGeom>
            <a:solidFill>
              <a:srgbClr val="3E4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5349430" y="338899"/>
              <a:ext cx="3698240" cy="339090"/>
            </a:xfrm>
            <a:custGeom>
              <a:avLst/>
              <a:gdLst/>
              <a:ahLst/>
              <a:cxnLst/>
              <a:rect l="l" t="t" r="r" b="b"/>
              <a:pathLst>
                <a:path w="3698240" h="339090">
                  <a:moveTo>
                    <a:pt x="3698176" y="338899"/>
                  </a:moveTo>
                  <a:lnTo>
                    <a:pt x="3625024" y="311277"/>
                  </a:lnTo>
                  <a:lnTo>
                    <a:pt x="3526448" y="289280"/>
                  </a:lnTo>
                  <a:lnTo>
                    <a:pt x="3427134" y="267727"/>
                  </a:lnTo>
                  <a:lnTo>
                    <a:pt x="3327169" y="246664"/>
                  </a:lnTo>
                  <a:lnTo>
                    <a:pt x="3226643" y="226139"/>
                  </a:lnTo>
                  <a:lnTo>
                    <a:pt x="3125645" y="206198"/>
                  </a:lnTo>
                  <a:lnTo>
                    <a:pt x="3024263" y="186886"/>
                  </a:lnTo>
                  <a:lnTo>
                    <a:pt x="2922586" y="168252"/>
                  </a:lnTo>
                  <a:lnTo>
                    <a:pt x="2820704" y="150341"/>
                  </a:lnTo>
                  <a:lnTo>
                    <a:pt x="2718704" y="133201"/>
                  </a:lnTo>
                  <a:lnTo>
                    <a:pt x="2616677" y="116877"/>
                  </a:lnTo>
                  <a:lnTo>
                    <a:pt x="2514710" y="101416"/>
                  </a:lnTo>
                  <a:lnTo>
                    <a:pt x="2412893" y="86866"/>
                  </a:lnTo>
                  <a:lnTo>
                    <a:pt x="2311314" y="73271"/>
                  </a:lnTo>
                  <a:lnTo>
                    <a:pt x="2210063" y="60680"/>
                  </a:lnTo>
                  <a:lnTo>
                    <a:pt x="2109228" y="49139"/>
                  </a:lnTo>
                  <a:lnTo>
                    <a:pt x="2058994" y="43776"/>
                  </a:lnTo>
                  <a:lnTo>
                    <a:pt x="2008898" y="38694"/>
                  </a:lnTo>
                  <a:lnTo>
                    <a:pt x="1958950" y="33897"/>
                  </a:lnTo>
                  <a:lnTo>
                    <a:pt x="1909162" y="29391"/>
                  </a:lnTo>
                  <a:lnTo>
                    <a:pt x="1859544" y="25183"/>
                  </a:lnTo>
                  <a:lnTo>
                    <a:pt x="1810109" y="21278"/>
                  </a:lnTo>
                  <a:lnTo>
                    <a:pt x="1760866" y="17682"/>
                  </a:lnTo>
                  <a:lnTo>
                    <a:pt x="1711827" y="14401"/>
                  </a:lnTo>
                  <a:lnTo>
                    <a:pt x="1663004" y="11441"/>
                  </a:lnTo>
                  <a:lnTo>
                    <a:pt x="1614406" y="8807"/>
                  </a:lnTo>
                  <a:lnTo>
                    <a:pt x="1566046" y="6505"/>
                  </a:lnTo>
                  <a:lnTo>
                    <a:pt x="1517935" y="4541"/>
                  </a:lnTo>
                  <a:lnTo>
                    <a:pt x="1470083" y="2922"/>
                  </a:lnTo>
                  <a:lnTo>
                    <a:pt x="1422502" y="1652"/>
                  </a:lnTo>
                  <a:lnTo>
                    <a:pt x="1375202" y="738"/>
                  </a:lnTo>
                  <a:lnTo>
                    <a:pt x="1328196" y="185"/>
                  </a:lnTo>
                  <a:lnTo>
                    <a:pt x="1281493" y="0"/>
                  </a:lnTo>
                  <a:lnTo>
                    <a:pt x="1223997" y="286"/>
                  </a:lnTo>
                  <a:lnTo>
                    <a:pt x="1167008" y="1153"/>
                  </a:lnTo>
                  <a:lnTo>
                    <a:pt x="1110545" y="2613"/>
                  </a:lnTo>
                  <a:lnTo>
                    <a:pt x="1054627" y="4679"/>
                  </a:lnTo>
                  <a:lnTo>
                    <a:pt x="999273" y="7364"/>
                  </a:lnTo>
                  <a:lnTo>
                    <a:pt x="944500" y="10680"/>
                  </a:lnTo>
                  <a:lnTo>
                    <a:pt x="890328" y="14640"/>
                  </a:lnTo>
                  <a:lnTo>
                    <a:pt x="836775" y="19256"/>
                  </a:lnTo>
                  <a:lnTo>
                    <a:pt x="783860" y="24541"/>
                  </a:lnTo>
                  <a:lnTo>
                    <a:pt x="731601" y="30508"/>
                  </a:lnTo>
                  <a:lnTo>
                    <a:pt x="680018" y="37169"/>
                  </a:lnTo>
                  <a:lnTo>
                    <a:pt x="629129" y="44537"/>
                  </a:lnTo>
                  <a:lnTo>
                    <a:pt x="578953" y="52625"/>
                  </a:lnTo>
                  <a:lnTo>
                    <a:pt x="529508" y="61445"/>
                  </a:lnTo>
                  <a:lnTo>
                    <a:pt x="480812" y="71009"/>
                  </a:lnTo>
                  <a:lnTo>
                    <a:pt x="432886" y="81331"/>
                  </a:lnTo>
                  <a:lnTo>
                    <a:pt x="385746" y="92423"/>
                  </a:lnTo>
                  <a:lnTo>
                    <a:pt x="339413" y="104298"/>
                  </a:lnTo>
                  <a:lnTo>
                    <a:pt x="293904" y="116967"/>
                  </a:lnTo>
                  <a:lnTo>
                    <a:pt x="249239" y="130445"/>
                  </a:lnTo>
                  <a:lnTo>
                    <a:pt x="205435" y="144743"/>
                  </a:lnTo>
                  <a:lnTo>
                    <a:pt x="162512" y="159874"/>
                  </a:lnTo>
                  <a:lnTo>
                    <a:pt x="120488" y="175850"/>
                  </a:lnTo>
                  <a:lnTo>
                    <a:pt x="79383" y="192685"/>
                  </a:lnTo>
                  <a:lnTo>
                    <a:pt x="39213" y="210391"/>
                  </a:lnTo>
                  <a:lnTo>
                    <a:pt x="0" y="228981"/>
                  </a:lnTo>
                  <a:lnTo>
                    <a:pt x="0" y="238125"/>
                  </a:lnTo>
                  <a:lnTo>
                    <a:pt x="39213" y="219535"/>
                  </a:lnTo>
                  <a:lnTo>
                    <a:pt x="79383" y="201829"/>
                  </a:lnTo>
                  <a:lnTo>
                    <a:pt x="120488" y="184994"/>
                  </a:lnTo>
                  <a:lnTo>
                    <a:pt x="162512" y="169018"/>
                  </a:lnTo>
                  <a:lnTo>
                    <a:pt x="205435" y="153887"/>
                  </a:lnTo>
                  <a:lnTo>
                    <a:pt x="249239" y="139589"/>
                  </a:lnTo>
                  <a:lnTo>
                    <a:pt x="293904" y="126111"/>
                  </a:lnTo>
                  <a:lnTo>
                    <a:pt x="339413" y="113442"/>
                  </a:lnTo>
                  <a:lnTo>
                    <a:pt x="385746" y="101567"/>
                  </a:lnTo>
                  <a:lnTo>
                    <a:pt x="432886" y="90475"/>
                  </a:lnTo>
                  <a:lnTo>
                    <a:pt x="480812" y="80153"/>
                  </a:lnTo>
                  <a:lnTo>
                    <a:pt x="529508" y="70589"/>
                  </a:lnTo>
                  <a:lnTo>
                    <a:pt x="578953" y="61769"/>
                  </a:lnTo>
                  <a:lnTo>
                    <a:pt x="629129" y="53681"/>
                  </a:lnTo>
                  <a:lnTo>
                    <a:pt x="680018" y="46313"/>
                  </a:lnTo>
                  <a:lnTo>
                    <a:pt x="731601" y="39652"/>
                  </a:lnTo>
                  <a:lnTo>
                    <a:pt x="783860" y="33685"/>
                  </a:lnTo>
                  <a:lnTo>
                    <a:pt x="836775" y="28400"/>
                  </a:lnTo>
                  <a:lnTo>
                    <a:pt x="890328" y="23784"/>
                  </a:lnTo>
                  <a:lnTo>
                    <a:pt x="944500" y="19824"/>
                  </a:lnTo>
                  <a:lnTo>
                    <a:pt x="999273" y="16508"/>
                  </a:lnTo>
                  <a:lnTo>
                    <a:pt x="1054627" y="13823"/>
                  </a:lnTo>
                  <a:lnTo>
                    <a:pt x="1110545" y="11757"/>
                  </a:lnTo>
                  <a:lnTo>
                    <a:pt x="1167008" y="10297"/>
                  </a:lnTo>
                  <a:lnTo>
                    <a:pt x="1223997" y="9430"/>
                  </a:lnTo>
                  <a:lnTo>
                    <a:pt x="1281493" y="9144"/>
                  </a:lnTo>
                  <a:lnTo>
                    <a:pt x="1328212" y="9329"/>
                  </a:lnTo>
                  <a:lnTo>
                    <a:pt x="1375231" y="9880"/>
                  </a:lnTo>
                  <a:lnTo>
                    <a:pt x="1422541" y="10793"/>
                  </a:lnTo>
                  <a:lnTo>
                    <a:pt x="1470129" y="12061"/>
                  </a:lnTo>
                  <a:lnTo>
                    <a:pt x="1517986" y="13678"/>
                  </a:lnTo>
                  <a:lnTo>
                    <a:pt x="1566099" y="15639"/>
                  </a:lnTo>
                  <a:lnTo>
                    <a:pt x="1614459" y="17939"/>
                  </a:lnTo>
                  <a:lnTo>
                    <a:pt x="1663054" y="20571"/>
                  </a:lnTo>
                  <a:lnTo>
                    <a:pt x="1711874" y="23530"/>
                  </a:lnTo>
                  <a:lnTo>
                    <a:pt x="1760907" y="26811"/>
                  </a:lnTo>
                  <a:lnTo>
                    <a:pt x="1810143" y="30407"/>
                  </a:lnTo>
                  <a:lnTo>
                    <a:pt x="1859570" y="34314"/>
                  </a:lnTo>
                  <a:lnTo>
                    <a:pt x="1909178" y="38524"/>
                  </a:lnTo>
                  <a:lnTo>
                    <a:pt x="1958956" y="43034"/>
                  </a:lnTo>
                  <a:lnTo>
                    <a:pt x="2008893" y="47836"/>
                  </a:lnTo>
                  <a:lnTo>
                    <a:pt x="2058978" y="52926"/>
                  </a:lnTo>
                  <a:lnTo>
                    <a:pt x="2109200" y="58298"/>
                  </a:lnTo>
                  <a:lnTo>
                    <a:pt x="2159548" y="63946"/>
                  </a:lnTo>
                  <a:lnTo>
                    <a:pt x="2210012" y="69865"/>
                  </a:lnTo>
                  <a:lnTo>
                    <a:pt x="2311241" y="82490"/>
                  </a:lnTo>
                  <a:lnTo>
                    <a:pt x="2412801" y="96131"/>
                  </a:lnTo>
                  <a:lnTo>
                    <a:pt x="2514604" y="110740"/>
                  </a:lnTo>
                  <a:lnTo>
                    <a:pt x="2616563" y="126273"/>
                  </a:lnTo>
                  <a:lnTo>
                    <a:pt x="2718590" y="142685"/>
                  </a:lnTo>
                  <a:lnTo>
                    <a:pt x="2820599" y="159930"/>
                  </a:lnTo>
                  <a:lnTo>
                    <a:pt x="2922501" y="177963"/>
                  </a:lnTo>
                  <a:lnTo>
                    <a:pt x="3024210" y="196740"/>
                  </a:lnTo>
                  <a:lnTo>
                    <a:pt x="3125639" y="216215"/>
                  </a:lnTo>
                  <a:lnTo>
                    <a:pt x="3226700" y="236342"/>
                  </a:lnTo>
                  <a:lnTo>
                    <a:pt x="3327305" y="257077"/>
                  </a:lnTo>
                  <a:lnTo>
                    <a:pt x="3427369" y="278375"/>
                  </a:lnTo>
                  <a:lnTo>
                    <a:pt x="3526803" y="300189"/>
                  </a:lnTo>
                  <a:lnTo>
                    <a:pt x="3698176" y="338899"/>
                  </a:lnTo>
                  <a:close/>
                </a:path>
              </a:pathLst>
            </a:custGeom>
            <a:solidFill>
              <a:srgbClr val="3A3B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5349430" y="332802"/>
              <a:ext cx="3625215" cy="317500"/>
            </a:xfrm>
            <a:custGeom>
              <a:avLst/>
              <a:gdLst/>
              <a:ahLst/>
              <a:cxnLst/>
              <a:rect l="l" t="t" r="r" b="b"/>
              <a:pathLst>
                <a:path w="3625215" h="317500">
                  <a:moveTo>
                    <a:pt x="3625024" y="317374"/>
                  </a:moveTo>
                  <a:lnTo>
                    <a:pt x="3609022" y="312326"/>
                  </a:lnTo>
                  <a:lnTo>
                    <a:pt x="3577018" y="301086"/>
                  </a:lnTo>
                  <a:lnTo>
                    <a:pt x="3561016" y="296038"/>
                  </a:lnTo>
                  <a:lnTo>
                    <a:pt x="3428075" y="265554"/>
                  </a:lnTo>
                  <a:lnTo>
                    <a:pt x="3328182" y="244694"/>
                  </a:lnTo>
                  <a:lnTo>
                    <a:pt x="3227709" y="224361"/>
                  </a:lnTo>
                  <a:lnTo>
                    <a:pt x="3126745" y="204601"/>
                  </a:lnTo>
                  <a:lnTo>
                    <a:pt x="3025380" y="185461"/>
                  </a:lnTo>
                  <a:lnTo>
                    <a:pt x="2923705" y="166989"/>
                  </a:lnTo>
                  <a:lnTo>
                    <a:pt x="2821810" y="149229"/>
                  </a:lnTo>
                  <a:lnTo>
                    <a:pt x="2719785" y="132230"/>
                  </a:lnTo>
                  <a:lnTo>
                    <a:pt x="2617719" y="116038"/>
                  </a:lnTo>
                  <a:lnTo>
                    <a:pt x="2515704" y="100699"/>
                  </a:lnTo>
                  <a:lnTo>
                    <a:pt x="2413829" y="86260"/>
                  </a:lnTo>
                  <a:lnTo>
                    <a:pt x="2312185" y="72768"/>
                  </a:lnTo>
                  <a:lnTo>
                    <a:pt x="2210861" y="60269"/>
                  </a:lnTo>
                  <a:lnTo>
                    <a:pt x="2109947" y="48810"/>
                  </a:lnTo>
                  <a:lnTo>
                    <a:pt x="2059673" y="43486"/>
                  </a:lnTo>
                  <a:lnTo>
                    <a:pt x="2009535" y="38438"/>
                  </a:lnTo>
                  <a:lnTo>
                    <a:pt x="1959544" y="33675"/>
                  </a:lnTo>
                  <a:lnTo>
                    <a:pt x="1909713" y="29200"/>
                  </a:lnTo>
                  <a:lnTo>
                    <a:pt x="1860051" y="25020"/>
                  </a:lnTo>
                  <a:lnTo>
                    <a:pt x="1810571" y="21142"/>
                  </a:lnTo>
                  <a:lnTo>
                    <a:pt x="1761284" y="17570"/>
                  </a:lnTo>
                  <a:lnTo>
                    <a:pt x="1712201" y="14310"/>
                  </a:lnTo>
                  <a:lnTo>
                    <a:pt x="1663334" y="11369"/>
                  </a:lnTo>
                  <a:lnTo>
                    <a:pt x="1614692" y="8752"/>
                  </a:lnTo>
                  <a:lnTo>
                    <a:pt x="1566289" y="6465"/>
                  </a:lnTo>
                  <a:lnTo>
                    <a:pt x="1518135" y="4514"/>
                  </a:lnTo>
                  <a:lnTo>
                    <a:pt x="1470240" y="2904"/>
                  </a:lnTo>
                  <a:lnTo>
                    <a:pt x="1422618" y="1642"/>
                  </a:lnTo>
                  <a:lnTo>
                    <a:pt x="1375278" y="733"/>
                  </a:lnTo>
                  <a:lnTo>
                    <a:pt x="1328233" y="184"/>
                  </a:lnTo>
                  <a:lnTo>
                    <a:pt x="1281493" y="0"/>
                  </a:lnTo>
                  <a:lnTo>
                    <a:pt x="1223997" y="285"/>
                  </a:lnTo>
                  <a:lnTo>
                    <a:pt x="1167008" y="1151"/>
                  </a:lnTo>
                  <a:lnTo>
                    <a:pt x="1110545" y="2608"/>
                  </a:lnTo>
                  <a:lnTo>
                    <a:pt x="1054627" y="4668"/>
                  </a:lnTo>
                  <a:lnTo>
                    <a:pt x="999273" y="7342"/>
                  </a:lnTo>
                  <a:lnTo>
                    <a:pt x="944500" y="10643"/>
                  </a:lnTo>
                  <a:lnTo>
                    <a:pt x="890328" y="14580"/>
                  </a:lnTo>
                  <a:lnTo>
                    <a:pt x="836775" y="19167"/>
                  </a:lnTo>
                  <a:lnTo>
                    <a:pt x="783860" y="24415"/>
                  </a:lnTo>
                  <a:lnTo>
                    <a:pt x="731601" y="30335"/>
                  </a:lnTo>
                  <a:lnTo>
                    <a:pt x="680018" y="36939"/>
                  </a:lnTo>
                  <a:lnTo>
                    <a:pt x="629129" y="44238"/>
                  </a:lnTo>
                  <a:lnTo>
                    <a:pt x="578953" y="52245"/>
                  </a:lnTo>
                  <a:lnTo>
                    <a:pt x="529508" y="60970"/>
                  </a:lnTo>
                  <a:lnTo>
                    <a:pt x="480812" y="70425"/>
                  </a:lnTo>
                  <a:lnTo>
                    <a:pt x="432886" y="80622"/>
                  </a:lnTo>
                  <a:lnTo>
                    <a:pt x="385746" y="91572"/>
                  </a:lnTo>
                  <a:lnTo>
                    <a:pt x="339413" y="103287"/>
                  </a:lnTo>
                  <a:lnTo>
                    <a:pt x="293904" y="115779"/>
                  </a:lnTo>
                  <a:lnTo>
                    <a:pt x="249239" y="129058"/>
                  </a:lnTo>
                  <a:lnTo>
                    <a:pt x="205435" y="143138"/>
                  </a:lnTo>
                  <a:lnTo>
                    <a:pt x="162512" y="158028"/>
                  </a:lnTo>
                  <a:lnTo>
                    <a:pt x="120488" y="173742"/>
                  </a:lnTo>
                  <a:lnTo>
                    <a:pt x="79383" y="190289"/>
                  </a:lnTo>
                  <a:lnTo>
                    <a:pt x="39213" y="207683"/>
                  </a:lnTo>
                  <a:lnTo>
                    <a:pt x="0" y="225934"/>
                  </a:lnTo>
                  <a:lnTo>
                    <a:pt x="0" y="235078"/>
                  </a:lnTo>
                  <a:lnTo>
                    <a:pt x="39213" y="216488"/>
                  </a:lnTo>
                  <a:lnTo>
                    <a:pt x="79383" y="198783"/>
                  </a:lnTo>
                  <a:lnTo>
                    <a:pt x="120488" y="181948"/>
                  </a:lnTo>
                  <a:lnTo>
                    <a:pt x="162512" y="165971"/>
                  </a:lnTo>
                  <a:lnTo>
                    <a:pt x="205435" y="150840"/>
                  </a:lnTo>
                  <a:lnTo>
                    <a:pt x="249239" y="136542"/>
                  </a:lnTo>
                  <a:lnTo>
                    <a:pt x="293904" y="123065"/>
                  </a:lnTo>
                  <a:lnTo>
                    <a:pt x="339413" y="110395"/>
                  </a:lnTo>
                  <a:lnTo>
                    <a:pt x="385746" y="98520"/>
                  </a:lnTo>
                  <a:lnTo>
                    <a:pt x="432886" y="87429"/>
                  </a:lnTo>
                  <a:lnTo>
                    <a:pt x="480812" y="77107"/>
                  </a:lnTo>
                  <a:lnTo>
                    <a:pt x="529508" y="67542"/>
                  </a:lnTo>
                  <a:lnTo>
                    <a:pt x="578953" y="58722"/>
                  </a:lnTo>
                  <a:lnTo>
                    <a:pt x="629129" y="50635"/>
                  </a:lnTo>
                  <a:lnTo>
                    <a:pt x="680018" y="43267"/>
                  </a:lnTo>
                  <a:lnTo>
                    <a:pt x="731601" y="36605"/>
                  </a:lnTo>
                  <a:lnTo>
                    <a:pt x="783860" y="30638"/>
                  </a:lnTo>
                  <a:lnTo>
                    <a:pt x="836775" y="25353"/>
                  </a:lnTo>
                  <a:lnTo>
                    <a:pt x="890328" y="20737"/>
                  </a:lnTo>
                  <a:lnTo>
                    <a:pt x="944500" y="16777"/>
                  </a:lnTo>
                  <a:lnTo>
                    <a:pt x="999273" y="13461"/>
                  </a:lnTo>
                  <a:lnTo>
                    <a:pt x="1054627" y="10776"/>
                  </a:lnTo>
                  <a:lnTo>
                    <a:pt x="1110545" y="8710"/>
                  </a:lnTo>
                  <a:lnTo>
                    <a:pt x="1167008" y="7250"/>
                  </a:lnTo>
                  <a:lnTo>
                    <a:pt x="1223997" y="6383"/>
                  </a:lnTo>
                  <a:lnTo>
                    <a:pt x="1281493" y="6097"/>
                  </a:lnTo>
                  <a:lnTo>
                    <a:pt x="1328196" y="6282"/>
                  </a:lnTo>
                  <a:lnTo>
                    <a:pt x="1375202" y="6835"/>
                  </a:lnTo>
                  <a:lnTo>
                    <a:pt x="1422502" y="7749"/>
                  </a:lnTo>
                  <a:lnTo>
                    <a:pt x="1470083" y="9019"/>
                  </a:lnTo>
                  <a:lnTo>
                    <a:pt x="1517935" y="10639"/>
                  </a:lnTo>
                  <a:lnTo>
                    <a:pt x="1566046" y="12602"/>
                  </a:lnTo>
                  <a:lnTo>
                    <a:pt x="1614406" y="14904"/>
                  </a:lnTo>
                  <a:lnTo>
                    <a:pt x="1663004" y="17538"/>
                  </a:lnTo>
                  <a:lnTo>
                    <a:pt x="1711827" y="20498"/>
                  </a:lnTo>
                  <a:lnTo>
                    <a:pt x="1760866" y="23779"/>
                  </a:lnTo>
                  <a:lnTo>
                    <a:pt x="1810109" y="27375"/>
                  </a:lnTo>
                  <a:lnTo>
                    <a:pt x="1859544" y="31280"/>
                  </a:lnTo>
                  <a:lnTo>
                    <a:pt x="1909162" y="35488"/>
                  </a:lnTo>
                  <a:lnTo>
                    <a:pt x="1958950" y="39994"/>
                  </a:lnTo>
                  <a:lnTo>
                    <a:pt x="2008898" y="44791"/>
                  </a:lnTo>
                  <a:lnTo>
                    <a:pt x="2058994" y="49873"/>
                  </a:lnTo>
                  <a:lnTo>
                    <a:pt x="2109228" y="55236"/>
                  </a:lnTo>
                  <a:lnTo>
                    <a:pt x="2210063" y="66778"/>
                  </a:lnTo>
                  <a:lnTo>
                    <a:pt x="2311314" y="79369"/>
                  </a:lnTo>
                  <a:lnTo>
                    <a:pt x="2412893" y="92963"/>
                  </a:lnTo>
                  <a:lnTo>
                    <a:pt x="2514710" y="107514"/>
                  </a:lnTo>
                  <a:lnTo>
                    <a:pt x="2616677" y="122974"/>
                  </a:lnTo>
                  <a:lnTo>
                    <a:pt x="2718704" y="139298"/>
                  </a:lnTo>
                  <a:lnTo>
                    <a:pt x="2820704" y="156439"/>
                  </a:lnTo>
                  <a:lnTo>
                    <a:pt x="2922586" y="174349"/>
                  </a:lnTo>
                  <a:lnTo>
                    <a:pt x="3024263" y="192984"/>
                  </a:lnTo>
                  <a:lnTo>
                    <a:pt x="3125645" y="212295"/>
                  </a:lnTo>
                  <a:lnTo>
                    <a:pt x="3226643" y="232236"/>
                  </a:lnTo>
                  <a:lnTo>
                    <a:pt x="3327169" y="252762"/>
                  </a:lnTo>
                  <a:lnTo>
                    <a:pt x="3427134" y="273824"/>
                  </a:lnTo>
                  <a:lnTo>
                    <a:pt x="3526448" y="295377"/>
                  </a:lnTo>
                  <a:lnTo>
                    <a:pt x="3625024" y="317374"/>
                  </a:lnTo>
                  <a:close/>
                </a:path>
              </a:pathLst>
            </a:custGeom>
            <a:solidFill>
              <a:srgbClr val="363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0677144" y="1094232"/>
              <a:ext cx="3048" cy="3047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9717024" y="819911"/>
              <a:ext cx="313944" cy="88392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9390888" y="728472"/>
              <a:ext cx="326135" cy="91438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8863584" y="618744"/>
              <a:ext cx="12192" cy="6096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7330440" y="335279"/>
              <a:ext cx="1517903" cy="280416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6312408" y="295656"/>
              <a:ext cx="1018031" cy="76200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6083808" y="298704"/>
              <a:ext cx="228599" cy="64007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5913120" y="313943"/>
              <a:ext cx="170687" cy="76200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5833872" y="338327"/>
              <a:ext cx="79247" cy="67055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5349240" y="354584"/>
              <a:ext cx="484631" cy="203200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5349430" y="186309"/>
              <a:ext cx="5342953" cy="1202626"/>
            </a:xfrm>
            <a:prstGeom prst="rect">
              <a:avLst/>
            </a:prstGeom>
          </p:spPr>
        </p:pic>
      </p:grpSp>
      <p:grpSp>
        <p:nvGrpSpPr>
          <p:cNvPr id="252" name="object 175"/>
          <p:cNvGrpSpPr/>
          <p:nvPr/>
        </p:nvGrpSpPr>
        <p:grpSpPr>
          <a:xfrm>
            <a:off x="9567751" y="1528108"/>
            <a:ext cx="2017762" cy="324186"/>
            <a:chOff x="8391715" y="1685163"/>
            <a:chExt cx="1769745" cy="357505"/>
          </a:xfrm>
        </p:grpSpPr>
        <p:sp>
          <p:nvSpPr>
            <p:cNvPr id="176" name="object 176"/>
            <p:cNvSpPr/>
            <p:nvPr/>
          </p:nvSpPr>
          <p:spPr>
            <a:xfrm>
              <a:off x="9108440" y="1688210"/>
              <a:ext cx="37465" cy="137795"/>
            </a:xfrm>
            <a:custGeom>
              <a:avLst/>
              <a:gdLst/>
              <a:ahLst/>
              <a:cxnLst/>
              <a:rect l="l" t="t" r="r" b="b"/>
              <a:pathLst>
                <a:path w="37465" h="137794">
                  <a:moveTo>
                    <a:pt x="36893" y="103822"/>
                  </a:moveTo>
                  <a:lnTo>
                    <a:pt x="34290" y="98615"/>
                  </a:lnTo>
                  <a:lnTo>
                    <a:pt x="34290" y="43624"/>
                  </a:lnTo>
                  <a:lnTo>
                    <a:pt x="36830" y="43624"/>
                  </a:lnTo>
                  <a:lnTo>
                    <a:pt x="36830" y="0"/>
                  </a:lnTo>
                  <a:lnTo>
                    <a:pt x="34290" y="0"/>
                  </a:lnTo>
                  <a:lnTo>
                    <a:pt x="0" y="0"/>
                  </a:lnTo>
                  <a:lnTo>
                    <a:pt x="0" y="137350"/>
                  </a:lnTo>
                  <a:lnTo>
                    <a:pt x="33845" y="137350"/>
                  </a:lnTo>
                  <a:lnTo>
                    <a:pt x="34290" y="137350"/>
                  </a:lnTo>
                  <a:lnTo>
                    <a:pt x="36893" y="137350"/>
                  </a:lnTo>
                  <a:lnTo>
                    <a:pt x="36893" y="103822"/>
                  </a:lnTo>
                  <a:close/>
                </a:path>
              </a:pathLst>
            </a:custGeom>
            <a:solidFill>
              <a:srgbClr val="4F53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7" name="object 177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9172765" y="1685163"/>
              <a:ext cx="192214" cy="143446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8391715" y="1685163"/>
              <a:ext cx="1769745" cy="357187"/>
            </a:xfrm>
            <a:prstGeom prst="rect">
              <a:avLst/>
            </a:prstGeom>
          </p:spPr>
        </p:pic>
      </p:grpSp>
      <p:grpSp>
        <p:nvGrpSpPr>
          <p:cNvPr id="253" name="object 179"/>
          <p:cNvGrpSpPr/>
          <p:nvPr/>
        </p:nvGrpSpPr>
        <p:grpSpPr>
          <a:xfrm>
            <a:off x="6662740" y="5375842"/>
            <a:ext cx="1346622" cy="174473"/>
            <a:chOff x="5843778" y="5928359"/>
            <a:chExt cx="1181100" cy="192405"/>
          </a:xfrm>
        </p:grpSpPr>
        <p:pic>
          <p:nvPicPr>
            <p:cNvPr id="180" name="object 180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5843778" y="5928359"/>
              <a:ext cx="234886" cy="189357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6103048" y="5977318"/>
              <a:ext cx="702310" cy="143510"/>
            </a:xfrm>
            <a:custGeom>
              <a:avLst/>
              <a:gdLst/>
              <a:ahLst/>
              <a:cxnLst/>
              <a:rect l="l" t="t" r="r" b="b"/>
              <a:pathLst>
                <a:path w="702309" h="143510">
                  <a:moveTo>
                    <a:pt x="100774" y="103632"/>
                  </a:moveTo>
                  <a:lnTo>
                    <a:pt x="79438" y="70104"/>
                  </a:lnTo>
                  <a:lnTo>
                    <a:pt x="76390" y="70104"/>
                  </a:lnTo>
                  <a:lnTo>
                    <a:pt x="70104" y="67056"/>
                  </a:lnTo>
                  <a:lnTo>
                    <a:pt x="76390" y="64008"/>
                  </a:lnTo>
                  <a:lnTo>
                    <a:pt x="79438" y="64008"/>
                  </a:lnTo>
                  <a:lnTo>
                    <a:pt x="82486" y="60960"/>
                  </a:lnTo>
                  <a:lnTo>
                    <a:pt x="85534" y="60960"/>
                  </a:lnTo>
                  <a:lnTo>
                    <a:pt x="94678" y="51816"/>
                  </a:lnTo>
                  <a:lnTo>
                    <a:pt x="97726" y="45720"/>
                  </a:lnTo>
                  <a:lnTo>
                    <a:pt x="97726" y="36576"/>
                  </a:lnTo>
                  <a:lnTo>
                    <a:pt x="97104" y="28054"/>
                  </a:lnTo>
                  <a:lnTo>
                    <a:pt x="95046" y="20955"/>
                  </a:lnTo>
                  <a:lnTo>
                    <a:pt x="91287" y="15582"/>
                  </a:lnTo>
                  <a:lnTo>
                    <a:pt x="85534" y="12192"/>
                  </a:lnTo>
                  <a:lnTo>
                    <a:pt x="79781" y="8191"/>
                  </a:lnTo>
                  <a:lnTo>
                    <a:pt x="71716" y="5334"/>
                  </a:lnTo>
                  <a:lnTo>
                    <a:pt x="64008" y="4064"/>
                  </a:lnTo>
                  <a:lnTo>
                    <a:pt x="64008" y="30480"/>
                  </a:lnTo>
                  <a:lnTo>
                    <a:pt x="64008" y="45720"/>
                  </a:lnTo>
                  <a:lnTo>
                    <a:pt x="64008" y="85344"/>
                  </a:lnTo>
                  <a:lnTo>
                    <a:pt x="64008" y="115824"/>
                  </a:lnTo>
                  <a:lnTo>
                    <a:pt x="57912" y="122110"/>
                  </a:lnTo>
                  <a:lnTo>
                    <a:pt x="54864" y="125158"/>
                  </a:lnTo>
                  <a:lnTo>
                    <a:pt x="48768" y="128206"/>
                  </a:lnTo>
                  <a:lnTo>
                    <a:pt x="36576" y="128206"/>
                  </a:lnTo>
                  <a:lnTo>
                    <a:pt x="33528" y="112776"/>
                  </a:lnTo>
                  <a:lnTo>
                    <a:pt x="33528" y="76200"/>
                  </a:lnTo>
                  <a:lnTo>
                    <a:pt x="54864" y="76200"/>
                  </a:lnTo>
                  <a:lnTo>
                    <a:pt x="57912" y="82296"/>
                  </a:lnTo>
                  <a:lnTo>
                    <a:pt x="64008" y="85344"/>
                  </a:lnTo>
                  <a:lnTo>
                    <a:pt x="64008" y="45720"/>
                  </a:lnTo>
                  <a:lnTo>
                    <a:pt x="60960" y="51816"/>
                  </a:lnTo>
                  <a:lnTo>
                    <a:pt x="57912" y="54864"/>
                  </a:lnTo>
                  <a:lnTo>
                    <a:pt x="45720" y="60960"/>
                  </a:lnTo>
                  <a:lnTo>
                    <a:pt x="33528" y="60960"/>
                  </a:lnTo>
                  <a:lnTo>
                    <a:pt x="33528" y="27432"/>
                  </a:lnTo>
                  <a:lnTo>
                    <a:pt x="36576" y="15240"/>
                  </a:lnTo>
                  <a:lnTo>
                    <a:pt x="48768" y="15240"/>
                  </a:lnTo>
                  <a:lnTo>
                    <a:pt x="54864" y="18288"/>
                  </a:lnTo>
                  <a:lnTo>
                    <a:pt x="60960" y="24384"/>
                  </a:lnTo>
                  <a:lnTo>
                    <a:pt x="64008" y="30480"/>
                  </a:lnTo>
                  <a:lnTo>
                    <a:pt x="64008" y="4064"/>
                  </a:lnTo>
                  <a:lnTo>
                    <a:pt x="61366" y="3619"/>
                  </a:lnTo>
                  <a:lnTo>
                    <a:pt x="48768" y="3048"/>
                  </a:lnTo>
                  <a:lnTo>
                    <a:pt x="0" y="3048"/>
                  </a:lnTo>
                  <a:lnTo>
                    <a:pt x="0" y="140398"/>
                  </a:lnTo>
                  <a:lnTo>
                    <a:pt x="33528" y="140398"/>
                  </a:lnTo>
                  <a:lnTo>
                    <a:pt x="51816" y="140398"/>
                  </a:lnTo>
                  <a:lnTo>
                    <a:pt x="62699" y="139827"/>
                  </a:lnTo>
                  <a:lnTo>
                    <a:pt x="64008" y="139611"/>
                  </a:lnTo>
                  <a:lnTo>
                    <a:pt x="67056" y="139065"/>
                  </a:lnTo>
                  <a:lnTo>
                    <a:pt x="72478" y="138112"/>
                  </a:lnTo>
                  <a:lnTo>
                    <a:pt x="99720" y="112242"/>
                  </a:lnTo>
                  <a:lnTo>
                    <a:pt x="100774" y="103632"/>
                  </a:lnTo>
                  <a:close/>
                </a:path>
                <a:path w="702309" h="143510">
                  <a:moveTo>
                    <a:pt x="268605" y="70104"/>
                  </a:moveTo>
                  <a:lnTo>
                    <a:pt x="258318" y="28105"/>
                  </a:lnTo>
                  <a:lnTo>
                    <a:pt x="231838" y="7632"/>
                  </a:lnTo>
                  <a:lnTo>
                    <a:pt x="231838" y="73152"/>
                  </a:lnTo>
                  <a:lnTo>
                    <a:pt x="231216" y="85826"/>
                  </a:lnTo>
                  <a:lnTo>
                    <a:pt x="214503" y="122174"/>
                  </a:lnTo>
                  <a:lnTo>
                    <a:pt x="192214" y="131254"/>
                  </a:lnTo>
                  <a:lnTo>
                    <a:pt x="181876" y="130162"/>
                  </a:lnTo>
                  <a:lnTo>
                    <a:pt x="173545" y="127050"/>
                  </a:lnTo>
                  <a:lnTo>
                    <a:pt x="166916" y="122174"/>
                  </a:lnTo>
                  <a:lnTo>
                    <a:pt x="161734" y="115824"/>
                  </a:lnTo>
                  <a:lnTo>
                    <a:pt x="155638" y="109728"/>
                  </a:lnTo>
                  <a:lnTo>
                    <a:pt x="152590" y="103632"/>
                  </a:lnTo>
                  <a:lnTo>
                    <a:pt x="152590" y="97536"/>
                  </a:lnTo>
                  <a:lnTo>
                    <a:pt x="149542" y="88392"/>
                  </a:lnTo>
                  <a:lnTo>
                    <a:pt x="149542" y="73152"/>
                  </a:lnTo>
                  <a:lnTo>
                    <a:pt x="150152" y="60058"/>
                  </a:lnTo>
                  <a:lnTo>
                    <a:pt x="152209" y="48387"/>
                  </a:lnTo>
                  <a:lnTo>
                    <a:pt x="155968" y="38442"/>
                  </a:lnTo>
                  <a:lnTo>
                    <a:pt x="161734" y="30480"/>
                  </a:lnTo>
                  <a:lnTo>
                    <a:pt x="166916" y="22479"/>
                  </a:lnTo>
                  <a:lnTo>
                    <a:pt x="173545" y="16764"/>
                  </a:lnTo>
                  <a:lnTo>
                    <a:pt x="181876" y="13335"/>
                  </a:lnTo>
                  <a:lnTo>
                    <a:pt x="192214" y="12192"/>
                  </a:lnTo>
                  <a:lnTo>
                    <a:pt x="200787" y="13335"/>
                  </a:lnTo>
                  <a:lnTo>
                    <a:pt x="208216" y="16764"/>
                  </a:lnTo>
                  <a:lnTo>
                    <a:pt x="214503" y="22479"/>
                  </a:lnTo>
                  <a:lnTo>
                    <a:pt x="219646" y="30480"/>
                  </a:lnTo>
                  <a:lnTo>
                    <a:pt x="225399" y="38442"/>
                  </a:lnTo>
                  <a:lnTo>
                    <a:pt x="229158" y="48387"/>
                  </a:lnTo>
                  <a:lnTo>
                    <a:pt x="231216" y="60058"/>
                  </a:lnTo>
                  <a:lnTo>
                    <a:pt x="231838" y="73152"/>
                  </a:lnTo>
                  <a:lnTo>
                    <a:pt x="231838" y="7632"/>
                  </a:lnTo>
                  <a:lnTo>
                    <a:pt x="224612" y="4572"/>
                  </a:lnTo>
                  <a:lnTo>
                    <a:pt x="209397" y="1143"/>
                  </a:lnTo>
                  <a:lnTo>
                    <a:pt x="192214" y="0"/>
                  </a:lnTo>
                  <a:lnTo>
                    <a:pt x="175018" y="1143"/>
                  </a:lnTo>
                  <a:lnTo>
                    <a:pt x="134302" y="18288"/>
                  </a:lnTo>
                  <a:lnTo>
                    <a:pt x="114147" y="57721"/>
                  </a:lnTo>
                  <a:lnTo>
                    <a:pt x="112966" y="73152"/>
                  </a:lnTo>
                  <a:lnTo>
                    <a:pt x="114109" y="89827"/>
                  </a:lnTo>
                  <a:lnTo>
                    <a:pt x="131254" y="125158"/>
                  </a:lnTo>
                  <a:lnTo>
                    <a:pt x="171970" y="142303"/>
                  </a:lnTo>
                  <a:lnTo>
                    <a:pt x="189166" y="143446"/>
                  </a:lnTo>
                  <a:lnTo>
                    <a:pt x="206781" y="142303"/>
                  </a:lnTo>
                  <a:lnTo>
                    <a:pt x="247269" y="125158"/>
                  </a:lnTo>
                  <a:lnTo>
                    <a:pt x="267411" y="85547"/>
                  </a:lnTo>
                  <a:lnTo>
                    <a:pt x="268605" y="70104"/>
                  </a:lnTo>
                  <a:close/>
                </a:path>
                <a:path w="702309" h="143510">
                  <a:moveTo>
                    <a:pt x="411861" y="3048"/>
                  </a:moveTo>
                  <a:lnTo>
                    <a:pt x="387477" y="3048"/>
                  </a:lnTo>
                  <a:lnTo>
                    <a:pt x="387477" y="18288"/>
                  </a:lnTo>
                  <a:lnTo>
                    <a:pt x="390525" y="21336"/>
                  </a:lnTo>
                  <a:lnTo>
                    <a:pt x="390525" y="88392"/>
                  </a:lnTo>
                  <a:lnTo>
                    <a:pt x="387477" y="91440"/>
                  </a:lnTo>
                  <a:lnTo>
                    <a:pt x="387477" y="100584"/>
                  </a:lnTo>
                  <a:lnTo>
                    <a:pt x="384429" y="106680"/>
                  </a:lnTo>
                  <a:lnTo>
                    <a:pt x="384429" y="109728"/>
                  </a:lnTo>
                  <a:lnTo>
                    <a:pt x="381381" y="115824"/>
                  </a:lnTo>
                  <a:lnTo>
                    <a:pt x="375285" y="119062"/>
                  </a:lnTo>
                  <a:lnTo>
                    <a:pt x="372237" y="122110"/>
                  </a:lnTo>
                  <a:lnTo>
                    <a:pt x="366141" y="125158"/>
                  </a:lnTo>
                  <a:lnTo>
                    <a:pt x="353949" y="125158"/>
                  </a:lnTo>
                  <a:lnTo>
                    <a:pt x="325374" y="97536"/>
                  </a:lnTo>
                  <a:lnTo>
                    <a:pt x="323469" y="70104"/>
                  </a:lnTo>
                  <a:lnTo>
                    <a:pt x="323469" y="12192"/>
                  </a:lnTo>
                  <a:lnTo>
                    <a:pt x="326517" y="9144"/>
                  </a:lnTo>
                  <a:lnTo>
                    <a:pt x="326517" y="3048"/>
                  </a:lnTo>
                  <a:lnTo>
                    <a:pt x="286893" y="3048"/>
                  </a:lnTo>
                  <a:lnTo>
                    <a:pt x="286893" y="15240"/>
                  </a:lnTo>
                  <a:lnTo>
                    <a:pt x="289941" y="18288"/>
                  </a:lnTo>
                  <a:lnTo>
                    <a:pt x="289941" y="106680"/>
                  </a:lnTo>
                  <a:lnTo>
                    <a:pt x="292989" y="115824"/>
                  </a:lnTo>
                  <a:lnTo>
                    <a:pt x="296037" y="122110"/>
                  </a:lnTo>
                  <a:lnTo>
                    <a:pt x="299085" y="125158"/>
                  </a:lnTo>
                  <a:lnTo>
                    <a:pt x="302133" y="131254"/>
                  </a:lnTo>
                  <a:lnTo>
                    <a:pt x="339229" y="143408"/>
                  </a:lnTo>
                  <a:lnTo>
                    <a:pt x="356463" y="143408"/>
                  </a:lnTo>
                  <a:lnTo>
                    <a:pt x="390525" y="131254"/>
                  </a:lnTo>
                  <a:lnTo>
                    <a:pt x="399669" y="122110"/>
                  </a:lnTo>
                  <a:lnTo>
                    <a:pt x="408813" y="27432"/>
                  </a:lnTo>
                  <a:lnTo>
                    <a:pt x="411861" y="3048"/>
                  </a:lnTo>
                  <a:close/>
                </a:path>
                <a:path w="702309" h="143510">
                  <a:moveTo>
                    <a:pt x="555307" y="12192"/>
                  </a:moveTo>
                  <a:lnTo>
                    <a:pt x="549198" y="6096"/>
                  </a:lnTo>
                  <a:lnTo>
                    <a:pt x="540067" y="6096"/>
                  </a:lnTo>
                  <a:lnTo>
                    <a:pt x="537019" y="3048"/>
                  </a:lnTo>
                  <a:lnTo>
                    <a:pt x="533971" y="3048"/>
                  </a:lnTo>
                  <a:lnTo>
                    <a:pt x="524827" y="0"/>
                  </a:lnTo>
                  <a:lnTo>
                    <a:pt x="509574" y="0"/>
                  </a:lnTo>
                  <a:lnTo>
                    <a:pt x="462432" y="10287"/>
                  </a:lnTo>
                  <a:lnTo>
                    <a:pt x="435292" y="41910"/>
                  </a:lnTo>
                  <a:lnTo>
                    <a:pt x="430339" y="70104"/>
                  </a:lnTo>
                  <a:lnTo>
                    <a:pt x="431520" y="87261"/>
                  </a:lnTo>
                  <a:lnTo>
                    <a:pt x="451675" y="125158"/>
                  </a:lnTo>
                  <a:lnTo>
                    <a:pt x="489394" y="142303"/>
                  </a:lnTo>
                  <a:lnTo>
                    <a:pt x="506539" y="143446"/>
                  </a:lnTo>
                  <a:lnTo>
                    <a:pt x="530923" y="143446"/>
                  </a:lnTo>
                  <a:lnTo>
                    <a:pt x="549211" y="134302"/>
                  </a:lnTo>
                  <a:lnTo>
                    <a:pt x="552259" y="125158"/>
                  </a:lnTo>
                  <a:lnTo>
                    <a:pt x="555307" y="112776"/>
                  </a:lnTo>
                  <a:lnTo>
                    <a:pt x="552259" y="112776"/>
                  </a:lnTo>
                  <a:lnTo>
                    <a:pt x="543115" y="122110"/>
                  </a:lnTo>
                  <a:lnTo>
                    <a:pt x="537019" y="125158"/>
                  </a:lnTo>
                  <a:lnTo>
                    <a:pt x="527875" y="128206"/>
                  </a:lnTo>
                  <a:lnTo>
                    <a:pt x="512635" y="128206"/>
                  </a:lnTo>
                  <a:lnTo>
                    <a:pt x="473341" y="104775"/>
                  </a:lnTo>
                  <a:lnTo>
                    <a:pt x="466915" y="67056"/>
                  </a:lnTo>
                  <a:lnTo>
                    <a:pt x="467525" y="55727"/>
                  </a:lnTo>
                  <a:lnTo>
                    <a:pt x="484771" y="21678"/>
                  </a:lnTo>
                  <a:lnTo>
                    <a:pt x="512622" y="15240"/>
                  </a:lnTo>
                  <a:lnTo>
                    <a:pt x="527875" y="15240"/>
                  </a:lnTo>
                  <a:lnTo>
                    <a:pt x="533971" y="18288"/>
                  </a:lnTo>
                  <a:lnTo>
                    <a:pt x="543115" y="27432"/>
                  </a:lnTo>
                  <a:lnTo>
                    <a:pt x="546150" y="36576"/>
                  </a:lnTo>
                  <a:lnTo>
                    <a:pt x="549198" y="36576"/>
                  </a:lnTo>
                  <a:lnTo>
                    <a:pt x="555307" y="12192"/>
                  </a:lnTo>
                  <a:close/>
                </a:path>
                <a:path w="702309" h="143510">
                  <a:moveTo>
                    <a:pt x="701802" y="3048"/>
                  </a:moveTo>
                  <a:lnTo>
                    <a:pt x="662178" y="3048"/>
                  </a:lnTo>
                  <a:lnTo>
                    <a:pt x="662178" y="12192"/>
                  </a:lnTo>
                  <a:lnTo>
                    <a:pt x="665226" y="15240"/>
                  </a:lnTo>
                  <a:lnTo>
                    <a:pt x="665226" y="57912"/>
                  </a:lnTo>
                  <a:lnTo>
                    <a:pt x="607314" y="57912"/>
                  </a:lnTo>
                  <a:lnTo>
                    <a:pt x="607314" y="18288"/>
                  </a:lnTo>
                  <a:lnTo>
                    <a:pt x="610362" y="3048"/>
                  </a:lnTo>
                  <a:lnTo>
                    <a:pt x="570547" y="3048"/>
                  </a:lnTo>
                  <a:lnTo>
                    <a:pt x="570547" y="9144"/>
                  </a:lnTo>
                  <a:lnTo>
                    <a:pt x="573595" y="15240"/>
                  </a:lnTo>
                  <a:lnTo>
                    <a:pt x="573595" y="128206"/>
                  </a:lnTo>
                  <a:lnTo>
                    <a:pt x="570547" y="134302"/>
                  </a:lnTo>
                  <a:lnTo>
                    <a:pt x="570547" y="140398"/>
                  </a:lnTo>
                  <a:lnTo>
                    <a:pt x="573595" y="140398"/>
                  </a:lnTo>
                  <a:lnTo>
                    <a:pt x="607314" y="140398"/>
                  </a:lnTo>
                  <a:lnTo>
                    <a:pt x="610362" y="140398"/>
                  </a:lnTo>
                  <a:lnTo>
                    <a:pt x="610362" y="137350"/>
                  </a:lnTo>
                  <a:lnTo>
                    <a:pt x="607314" y="134302"/>
                  </a:lnTo>
                  <a:lnTo>
                    <a:pt x="607314" y="76200"/>
                  </a:lnTo>
                  <a:lnTo>
                    <a:pt x="616458" y="76200"/>
                  </a:lnTo>
                  <a:lnTo>
                    <a:pt x="619506" y="73152"/>
                  </a:lnTo>
                  <a:lnTo>
                    <a:pt x="646938" y="73152"/>
                  </a:lnTo>
                  <a:lnTo>
                    <a:pt x="665226" y="76200"/>
                  </a:lnTo>
                  <a:lnTo>
                    <a:pt x="665226" y="125158"/>
                  </a:lnTo>
                  <a:lnTo>
                    <a:pt x="662178" y="140398"/>
                  </a:lnTo>
                  <a:lnTo>
                    <a:pt x="665226" y="140398"/>
                  </a:lnTo>
                  <a:lnTo>
                    <a:pt x="698754" y="140398"/>
                  </a:lnTo>
                  <a:lnTo>
                    <a:pt x="701802" y="140398"/>
                  </a:lnTo>
                  <a:lnTo>
                    <a:pt x="698754" y="137350"/>
                  </a:lnTo>
                  <a:lnTo>
                    <a:pt x="698754" y="12192"/>
                  </a:lnTo>
                  <a:lnTo>
                    <a:pt x="701802" y="6096"/>
                  </a:lnTo>
                  <a:lnTo>
                    <a:pt x="701802" y="3048"/>
                  </a:lnTo>
                  <a:close/>
                </a:path>
              </a:pathLst>
            </a:custGeom>
            <a:solidFill>
              <a:srgbClr val="805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2" name="object 182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6832282" y="5928359"/>
              <a:ext cx="192214" cy="192404"/>
            </a:xfrm>
            <a:prstGeom prst="rect">
              <a:avLst/>
            </a:prstGeom>
          </p:spPr>
        </p:pic>
      </p:grpSp>
      <p:pic>
        <p:nvPicPr>
          <p:cNvPr id="183" name="object 183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6551317" y="1929395"/>
            <a:ext cx="2598763" cy="371058"/>
          </a:xfrm>
          <a:prstGeom prst="rect">
            <a:avLst/>
          </a:prstGeom>
        </p:spPr>
      </p:pic>
      <p:pic>
        <p:nvPicPr>
          <p:cNvPr id="184" name="object 184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6551317" y="2361259"/>
            <a:ext cx="160074" cy="91382"/>
          </a:xfrm>
          <a:prstGeom prst="rect">
            <a:avLst/>
          </a:prstGeom>
        </p:spPr>
      </p:pic>
      <p:pic>
        <p:nvPicPr>
          <p:cNvPr id="185" name="object 185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6833022" y="2361259"/>
            <a:ext cx="288872" cy="91382"/>
          </a:xfrm>
          <a:prstGeom prst="rect">
            <a:avLst/>
          </a:prstGeom>
        </p:spPr>
      </p:pic>
      <p:pic>
        <p:nvPicPr>
          <p:cNvPr id="186" name="object 186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7240267" y="2364023"/>
            <a:ext cx="424403" cy="88618"/>
          </a:xfrm>
          <a:prstGeom prst="rect">
            <a:avLst/>
          </a:prstGeom>
        </p:spPr>
      </p:pic>
      <p:pic>
        <p:nvPicPr>
          <p:cNvPr id="187" name="object 187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7782825" y="2386134"/>
            <a:ext cx="292346" cy="66507"/>
          </a:xfrm>
          <a:prstGeom prst="rect">
            <a:avLst/>
          </a:prstGeom>
        </p:spPr>
      </p:pic>
      <p:pic>
        <p:nvPicPr>
          <p:cNvPr id="188" name="object 188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8193327" y="2386134"/>
            <a:ext cx="240219" cy="66507"/>
          </a:xfrm>
          <a:prstGeom prst="rect">
            <a:avLst/>
          </a:prstGeom>
        </p:spPr>
      </p:pic>
      <p:sp>
        <p:nvSpPr>
          <p:cNvPr id="189" name="object 189"/>
          <p:cNvSpPr/>
          <p:nvPr/>
        </p:nvSpPr>
        <p:spPr>
          <a:xfrm>
            <a:off x="8548229" y="2364023"/>
            <a:ext cx="602360" cy="111133"/>
          </a:xfrm>
          <a:custGeom>
            <a:avLst/>
            <a:gdLst/>
            <a:ahLst/>
            <a:cxnLst/>
            <a:rect l="l" t="t" r="r" b="b"/>
            <a:pathLst>
              <a:path w="528320" h="122555">
                <a:moveTo>
                  <a:pt x="61150" y="58102"/>
                </a:moveTo>
                <a:lnTo>
                  <a:pt x="59804" y="47701"/>
                </a:lnTo>
                <a:lnTo>
                  <a:pt x="55029" y="36677"/>
                </a:lnTo>
                <a:lnTo>
                  <a:pt x="48958" y="31038"/>
                </a:lnTo>
                <a:lnTo>
                  <a:pt x="48958" y="55054"/>
                </a:lnTo>
                <a:lnTo>
                  <a:pt x="12192" y="55054"/>
                </a:lnTo>
                <a:lnTo>
                  <a:pt x="13335" y="47840"/>
                </a:lnTo>
                <a:lnTo>
                  <a:pt x="16764" y="40868"/>
                </a:lnTo>
                <a:lnTo>
                  <a:pt x="22479" y="35610"/>
                </a:lnTo>
                <a:lnTo>
                  <a:pt x="30480" y="33528"/>
                </a:lnTo>
                <a:lnTo>
                  <a:pt x="39865" y="35610"/>
                </a:lnTo>
                <a:lnTo>
                  <a:pt x="45504" y="40868"/>
                </a:lnTo>
                <a:lnTo>
                  <a:pt x="48234" y="47840"/>
                </a:lnTo>
                <a:lnTo>
                  <a:pt x="48958" y="55054"/>
                </a:lnTo>
                <a:lnTo>
                  <a:pt x="48958" y="31038"/>
                </a:lnTo>
                <a:lnTo>
                  <a:pt x="45631" y="27940"/>
                </a:lnTo>
                <a:lnTo>
                  <a:pt x="30480" y="24384"/>
                </a:lnTo>
                <a:lnTo>
                  <a:pt x="17995" y="27559"/>
                </a:lnTo>
                <a:lnTo>
                  <a:pt x="8382" y="35915"/>
                </a:lnTo>
                <a:lnTo>
                  <a:pt x="2184" y="47701"/>
                </a:lnTo>
                <a:lnTo>
                  <a:pt x="0" y="61150"/>
                </a:lnTo>
                <a:lnTo>
                  <a:pt x="2235" y="75869"/>
                </a:lnTo>
                <a:lnTo>
                  <a:pt x="8763" y="87439"/>
                </a:lnTo>
                <a:lnTo>
                  <a:pt x="12192" y="89916"/>
                </a:lnTo>
                <a:lnTo>
                  <a:pt x="19278" y="95021"/>
                </a:lnTo>
                <a:lnTo>
                  <a:pt x="33528" y="97726"/>
                </a:lnTo>
                <a:lnTo>
                  <a:pt x="42862" y="97726"/>
                </a:lnTo>
                <a:lnTo>
                  <a:pt x="52006" y="94678"/>
                </a:lnTo>
                <a:lnTo>
                  <a:pt x="55054" y="91630"/>
                </a:lnTo>
                <a:lnTo>
                  <a:pt x="55054" y="82486"/>
                </a:lnTo>
                <a:lnTo>
                  <a:pt x="48958" y="85534"/>
                </a:lnTo>
                <a:lnTo>
                  <a:pt x="36576" y="85534"/>
                </a:lnTo>
                <a:lnTo>
                  <a:pt x="26327" y="84353"/>
                </a:lnTo>
                <a:lnTo>
                  <a:pt x="18669" y="80581"/>
                </a:lnTo>
                <a:lnTo>
                  <a:pt x="13855" y="73964"/>
                </a:lnTo>
                <a:lnTo>
                  <a:pt x="12192" y="64198"/>
                </a:lnTo>
                <a:lnTo>
                  <a:pt x="48958" y="64198"/>
                </a:lnTo>
                <a:lnTo>
                  <a:pt x="58102" y="64198"/>
                </a:lnTo>
                <a:lnTo>
                  <a:pt x="61150" y="61150"/>
                </a:lnTo>
                <a:lnTo>
                  <a:pt x="61150" y="58102"/>
                </a:lnTo>
                <a:close/>
              </a:path>
              <a:path w="528320" h="122555">
                <a:moveTo>
                  <a:pt x="128206" y="27432"/>
                </a:moveTo>
                <a:lnTo>
                  <a:pt x="112966" y="27432"/>
                </a:lnTo>
                <a:lnTo>
                  <a:pt x="103822" y="42862"/>
                </a:lnTo>
                <a:lnTo>
                  <a:pt x="103822" y="45910"/>
                </a:lnTo>
                <a:lnTo>
                  <a:pt x="97726" y="52006"/>
                </a:lnTo>
                <a:lnTo>
                  <a:pt x="91630" y="45910"/>
                </a:lnTo>
                <a:lnTo>
                  <a:pt x="91630" y="42862"/>
                </a:lnTo>
                <a:lnTo>
                  <a:pt x="79438" y="27432"/>
                </a:lnTo>
                <a:lnTo>
                  <a:pt x="67246" y="27432"/>
                </a:lnTo>
                <a:lnTo>
                  <a:pt x="91630" y="61150"/>
                </a:lnTo>
                <a:lnTo>
                  <a:pt x="67246" y="94678"/>
                </a:lnTo>
                <a:lnTo>
                  <a:pt x="79438" y="94678"/>
                </a:lnTo>
                <a:lnTo>
                  <a:pt x="88582" y="79438"/>
                </a:lnTo>
                <a:lnTo>
                  <a:pt x="94678" y="73342"/>
                </a:lnTo>
                <a:lnTo>
                  <a:pt x="97726" y="67246"/>
                </a:lnTo>
                <a:lnTo>
                  <a:pt x="97726" y="73342"/>
                </a:lnTo>
                <a:lnTo>
                  <a:pt x="103822" y="79438"/>
                </a:lnTo>
                <a:lnTo>
                  <a:pt x="112966" y="94678"/>
                </a:lnTo>
                <a:lnTo>
                  <a:pt x="128206" y="94678"/>
                </a:lnTo>
                <a:lnTo>
                  <a:pt x="103822" y="61150"/>
                </a:lnTo>
                <a:lnTo>
                  <a:pt x="128206" y="27432"/>
                </a:lnTo>
                <a:close/>
              </a:path>
              <a:path w="528320" h="122555">
                <a:moveTo>
                  <a:pt x="204406" y="61150"/>
                </a:moveTo>
                <a:lnTo>
                  <a:pt x="202209" y="46329"/>
                </a:lnTo>
                <a:lnTo>
                  <a:pt x="196024" y="34696"/>
                </a:lnTo>
                <a:lnTo>
                  <a:pt x="192214" y="31699"/>
                </a:lnTo>
                <a:lnTo>
                  <a:pt x="192214" y="61150"/>
                </a:lnTo>
                <a:lnTo>
                  <a:pt x="190588" y="71399"/>
                </a:lnTo>
                <a:lnTo>
                  <a:pt x="186118" y="79057"/>
                </a:lnTo>
                <a:lnTo>
                  <a:pt x="179349" y="83870"/>
                </a:lnTo>
                <a:lnTo>
                  <a:pt x="170878" y="85534"/>
                </a:lnTo>
                <a:lnTo>
                  <a:pt x="161734" y="85534"/>
                </a:lnTo>
                <a:lnTo>
                  <a:pt x="155638" y="82486"/>
                </a:lnTo>
                <a:lnTo>
                  <a:pt x="152590" y="73342"/>
                </a:lnTo>
                <a:lnTo>
                  <a:pt x="152590" y="52006"/>
                </a:lnTo>
                <a:lnTo>
                  <a:pt x="155638" y="42862"/>
                </a:lnTo>
                <a:lnTo>
                  <a:pt x="161734" y="36576"/>
                </a:lnTo>
                <a:lnTo>
                  <a:pt x="170878" y="36576"/>
                </a:lnTo>
                <a:lnTo>
                  <a:pt x="179349" y="38277"/>
                </a:lnTo>
                <a:lnTo>
                  <a:pt x="186118" y="43154"/>
                </a:lnTo>
                <a:lnTo>
                  <a:pt x="190588" y="50888"/>
                </a:lnTo>
                <a:lnTo>
                  <a:pt x="192214" y="61150"/>
                </a:lnTo>
                <a:lnTo>
                  <a:pt x="192214" y="31699"/>
                </a:lnTo>
                <a:lnTo>
                  <a:pt x="186397" y="27101"/>
                </a:lnTo>
                <a:lnTo>
                  <a:pt x="173926" y="24384"/>
                </a:lnTo>
                <a:lnTo>
                  <a:pt x="167157" y="25488"/>
                </a:lnTo>
                <a:lnTo>
                  <a:pt x="160972" y="28575"/>
                </a:lnTo>
                <a:lnTo>
                  <a:pt x="155917" y="33388"/>
                </a:lnTo>
                <a:lnTo>
                  <a:pt x="152590" y="39624"/>
                </a:lnTo>
                <a:lnTo>
                  <a:pt x="149542" y="39624"/>
                </a:lnTo>
                <a:lnTo>
                  <a:pt x="149542" y="27432"/>
                </a:lnTo>
                <a:lnTo>
                  <a:pt x="140398" y="27432"/>
                </a:lnTo>
                <a:lnTo>
                  <a:pt x="140398" y="122110"/>
                </a:lnTo>
                <a:lnTo>
                  <a:pt x="152590" y="122110"/>
                </a:lnTo>
                <a:lnTo>
                  <a:pt x="152590" y="85534"/>
                </a:lnTo>
                <a:lnTo>
                  <a:pt x="155638" y="91630"/>
                </a:lnTo>
                <a:lnTo>
                  <a:pt x="164782" y="97726"/>
                </a:lnTo>
                <a:lnTo>
                  <a:pt x="173926" y="97726"/>
                </a:lnTo>
                <a:lnTo>
                  <a:pt x="185115" y="95440"/>
                </a:lnTo>
                <a:lnTo>
                  <a:pt x="192214" y="90462"/>
                </a:lnTo>
                <a:lnTo>
                  <a:pt x="194881" y="88582"/>
                </a:lnTo>
                <a:lnTo>
                  <a:pt x="201777" y="77152"/>
                </a:lnTo>
                <a:lnTo>
                  <a:pt x="204406" y="61150"/>
                </a:lnTo>
                <a:close/>
              </a:path>
              <a:path w="528320" h="122555">
                <a:moveTo>
                  <a:pt x="274701" y="58102"/>
                </a:moveTo>
                <a:lnTo>
                  <a:pt x="273405" y="47701"/>
                </a:lnTo>
                <a:lnTo>
                  <a:pt x="268986" y="36677"/>
                </a:lnTo>
                <a:lnTo>
                  <a:pt x="262509" y="29972"/>
                </a:lnTo>
                <a:lnTo>
                  <a:pt x="262509" y="55054"/>
                </a:lnTo>
                <a:lnTo>
                  <a:pt x="225933" y="55054"/>
                </a:lnTo>
                <a:lnTo>
                  <a:pt x="228358" y="47840"/>
                </a:lnTo>
                <a:lnTo>
                  <a:pt x="231635" y="40868"/>
                </a:lnTo>
                <a:lnTo>
                  <a:pt x="236639" y="35610"/>
                </a:lnTo>
                <a:lnTo>
                  <a:pt x="244221" y="33528"/>
                </a:lnTo>
                <a:lnTo>
                  <a:pt x="253504" y="35610"/>
                </a:lnTo>
                <a:lnTo>
                  <a:pt x="259080" y="40868"/>
                </a:lnTo>
                <a:lnTo>
                  <a:pt x="261785" y="47840"/>
                </a:lnTo>
                <a:lnTo>
                  <a:pt x="262509" y="55054"/>
                </a:lnTo>
                <a:lnTo>
                  <a:pt x="262509" y="29972"/>
                </a:lnTo>
                <a:lnTo>
                  <a:pt x="260553" y="27940"/>
                </a:lnTo>
                <a:lnTo>
                  <a:pt x="247269" y="24384"/>
                </a:lnTo>
                <a:lnTo>
                  <a:pt x="233019" y="27559"/>
                </a:lnTo>
                <a:lnTo>
                  <a:pt x="222504" y="35915"/>
                </a:lnTo>
                <a:lnTo>
                  <a:pt x="215976" y="47701"/>
                </a:lnTo>
                <a:lnTo>
                  <a:pt x="213741" y="61150"/>
                </a:lnTo>
                <a:lnTo>
                  <a:pt x="215976" y="75869"/>
                </a:lnTo>
                <a:lnTo>
                  <a:pt x="222504" y="87439"/>
                </a:lnTo>
                <a:lnTo>
                  <a:pt x="225933" y="89916"/>
                </a:lnTo>
                <a:lnTo>
                  <a:pt x="233019" y="95021"/>
                </a:lnTo>
                <a:lnTo>
                  <a:pt x="247269" y="97726"/>
                </a:lnTo>
                <a:lnTo>
                  <a:pt x="259461" y="97726"/>
                </a:lnTo>
                <a:lnTo>
                  <a:pt x="271653" y="91630"/>
                </a:lnTo>
                <a:lnTo>
                  <a:pt x="268605" y="82486"/>
                </a:lnTo>
                <a:lnTo>
                  <a:pt x="262509" y="85534"/>
                </a:lnTo>
                <a:lnTo>
                  <a:pt x="250317" y="85534"/>
                </a:lnTo>
                <a:lnTo>
                  <a:pt x="241363" y="84353"/>
                </a:lnTo>
                <a:lnTo>
                  <a:pt x="233553" y="80581"/>
                </a:lnTo>
                <a:lnTo>
                  <a:pt x="228028" y="73964"/>
                </a:lnTo>
                <a:lnTo>
                  <a:pt x="225933" y="64198"/>
                </a:lnTo>
                <a:lnTo>
                  <a:pt x="262509" y="64198"/>
                </a:lnTo>
                <a:lnTo>
                  <a:pt x="274701" y="64198"/>
                </a:lnTo>
                <a:lnTo>
                  <a:pt x="274701" y="58102"/>
                </a:lnTo>
                <a:close/>
              </a:path>
              <a:path w="528320" h="122555">
                <a:moveTo>
                  <a:pt x="323469" y="27432"/>
                </a:moveTo>
                <a:lnTo>
                  <a:pt x="320421" y="24384"/>
                </a:lnTo>
                <a:lnTo>
                  <a:pt x="311277" y="24384"/>
                </a:lnTo>
                <a:lnTo>
                  <a:pt x="305181" y="30480"/>
                </a:lnTo>
                <a:lnTo>
                  <a:pt x="302133" y="39624"/>
                </a:lnTo>
                <a:lnTo>
                  <a:pt x="299085" y="39624"/>
                </a:lnTo>
                <a:lnTo>
                  <a:pt x="299085" y="27432"/>
                </a:lnTo>
                <a:lnTo>
                  <a:pt x="289941" y="27432"/>
                </a:lnTo>
                <a:lnTo>
                  <a:pt x="289941" y="94678"/>
                </a:lnTo>
                <a:lnTo>
                  <a:pt x="302133" y="94678"/>
                </a:lnTo>
                <a:lnTo>
                  <a:pt x="302133" y="52006"/>
                </a:lnTo>
                <a:lnTo>
                  <a:pt x="305181" y="42862"/>
                </a:lnTo>
                <a:lnTo>
                  <a:pt x="311277" y="36576"/>
                </a:lnTo>
                <a:lnTo>
                  <a:pt x="323469" y="36576"/>
                </a:lnTo>
                <a:lnTo>
                  <a:pt x="323469" y="27432"/>
                </a:lnTo>
                <a:close/>
              </a:path>
              <a:path w="528320" h="122555">
                <a:moveTo>
                  <a:pt x="372237" y="27432"/>
                </a:moveTo>
                <a:lnTo>
                  <a:pt x="353949" y="27432"/>
                </a:lnTo>
                <a:lnTo>
                  <a:pt x="353949" y="9144"/>
                </a:lnTo>
                <a:lnTo>
                  <a:pt x="341757" y="12192"/>
                </a:lnTo>
                <a:lnTo>
                  <a:pt x="341757" y="27432"/>
                </a:lnTo>
                <a:lnTo>
                  <a:pt x="329565" y="27432"/>
                </a:lnTo>
                <a:lnTo>
                  <a:pt x="329565" y="36576"/>
                </a:lnTo>
                <a:lnTo>
                  <a:pt x="341757" y="36576"/>
                </a:lnTo>
                <a:lnTo>
                  <a:pt x="341757" y="88582"/>
                </a:lnTo>
                <a:lnTo>
                  <a:pt x="347853" y="94678"/>
                </a:lnTo>
                <a:lnTo>
                  <a:pt x="353949" y="97726"/>
                </a:lnTo>
                <a:lnTo>
                  <a:pt x="363093" y="97726"/>
                </a:lnTo>
                <a:lnTo>
                  <a:pt x="369189" y="94678"/>
                </a:lnTo>
                <a:lnTo>
                  <a:pt x="369189" y="85534"/>
                </a:lnTo>
                <a:lnTo>
                  <a:pt x="356997" y="85534"/>
                </a:lnTo>
                <a:lnTo>
                  <a:pt x="353949" y="82486"/>
                </a:lnTo>
                <a:lnTo>
                  <a:pt x="353949" y="36576"/>
                </a:lnTo>
                <a:lnTo>
                  <a:pt x="372237" y="36576"/>
                </a:lnTo>
                <a:lnTo>
                  <a:pt x="372237" y="27432"/>
                </a:lnTo>
                <a:close/>
              </a:path>
              <a:path w="528320" h="122555">
                <a:moveTo>
                  <a:pt x="396811" y="27432"/>
                </a:moveTo>
                <a:lnTo>
                  <a:pt x="384619" y="27432"/>
                </a:lnTo>
                <a:lnTo>
                  <a:pt x="384619" y="94678"/>
                </a:lnTo>
                <a:lnTo>
                  <a:pt x="396811" y="94678"/>
                </a:lnTo>
                <a:lnTo>
                  <a:pt x="396811" y="27432"/>
                </a:lnTo>
                <a:close/>
              </a:path>
              <a:path w="528320" h="122555">
                <a:moveTo>
                  <a:pt x="399859" y="3048"/>
                </a:moveTo>
                <a:lnTo>
                  <a:pt x="396811" y="0"/>
                </a:lnTo>
                <a:lnTo>
                  <a:pt x="387667" y="0"/>
                </a:lnTo>
                <a:lnTo>
                  <a:pt x="384619" y="3048"/>
                </a:lnTo>
                <a:lnTo>
                  <a:pt x="384619" y="12192"/>
                </a:lnTo>
                <a:lnTo>
                  <a:pt x="387667" y="15240"/>
                </a:lnTo>
                <a:lnTo>
                  <a:pt x="396811" y="15240"/>
                </a:lnTo>
                <a:lnTo>
                  <a:pt x="399859" y="12192"/>
                </a:lnTo>
                <a:lnTo>
                  <a:pt x="399859" y="3048"/>
                </a:lnTo>
                <a:close/>
              </a:path>
              <a:path w="528320" h="122555">
                <a:moveTo>
                  <a:pt x="457771" y="76390"/>
                </a:moveTo>
                <a:lnTo>
                  <a:pt x="430339" y="52006"/>
                </a:lnTo>
                <a:lnTo>
                  <a:pt x="427291" y="48958"/>
                </a:lnTo>
                <a:lnTo>
                  <a:pt x="427291" y="39624"/>
                </a:lnTo>
                <a:lnTo>
                  <a:pt x="430339" y="33528"/>
                </a:lnTo>
                <a:lnTo>
                  <a:pt x="445579" y="33528"/>
                </a:lnTo>
                <a:lnTo>
                  <a:pt x="451675" y="39624"/>
                </a:lnTo>
                <a:lnTo>
                  <a:pt x="454723" y="30480"/>
                </a:lnTo>
                <a:lnTo>
                  <a:pt x="451675" y="27432"/>
                </a:lnTo>
                <a:lnTo>
                  <a:pt x="445579" y="24384"/>
                </a:lnTo>
                <a:lnTo>
                  <a:pt x="439483" y="24384"/>
                </a:lnTo>
                <a:lnTo>
                  <a:pt x="429234" y="26009"/>
                </a:lnTo>
                <a:lnTo>
                  <a:pt x="421576" y="30505"/>
                </a:lnTo>
                <a:lnTo>
                  <a:pt x="416763" y="37325"/>
                </a:lnTo>
                <a:lnTo>
                  <a:pt x="415099" y="45910"/>
                </a:lnTo>
                <a:lnTo>
                  <a:pt x="416242" y="52197"/>
                </a:lnTo>
                <a:lnTo>
                  <a:pt x="419671" y="57340"/>
                </a:lnTo>
                <a:lnTo>
                  <a:pt x="425386" y="61341"/>
                </a:lnTo>
                <a:lnTo>
                  <a:pt x="433387" y="64198"/>
                </a:lnTo>
                <a:lnTo>
                  <a:pt x="442531" y="67246"/>
                </a:lnTo>
                <a:lnTo>
                  <a:pt x="445579" y="70294"/>
                </a:lnTo>
                <a:lnTo>
                  <a:pt x="445579" y="82486"/>
                </a:lnTo>
                <a:lnTo>
                  <a:pt x="442531" y="88582"/>
                </a:lnTo>
                <a:lnTo>
                  <a:pt x="427291" y="88582"/>
                </a:lnTo>
                <a:lnTo>
                  <a:pt x="418147" y="85534"/>
                </a:lnTo>
                <a:lnTo>
                  <a:pt x="415099" y="82486"/>
                </a:lnTo>
                <a:lnTo>
                  <a:pt x="412051" y="91630"/>
                </a:lnTo>
                <a:lnTo>
                  <a:pt x="424243" y="97726"/>
                </a:lnTo>
                <a:lnTo>
                  <a:pt x="433387" y="97726"/>
                </a:lnTo>
                <a:lnTo>
                  <a:pt x="443623" y="96113"/>
                </a:lnTo>
                <a:lnTo>
                  <a:pt x="451294" y="91630"/>
                </a:lnTo>
                <a:lnTo>
                  <a:pt x="456095" y="84874"/>
                </a:lnTo>
                <a:lnTo>
                  <a:pt x="457771" y="76390"/>
                </a:lnTo>
                <a:close/>
              </a:path>
              <a:path w="528320" h="122555">
                <a:moveTo>
                  <a:pt x="527875" y="58102"/>
                </a:moveTo>
                <a:lnTo>
                  <a:pt x="526580" y="47701"/>
                </a:lnTo>
                <a:lnTo>
                  <a:pt x="522147" y="36677"/>
                </a:lnTo>
                <a:lnTo>
                  <a:pt x="515683" y="29972"/>
                </a:lnTo>
                <a:lnTo>
                  <a:pt x="515683" y="55054"/>
                </a:lnTo>
                <a:lnTo>
                  <a:pt x="479107" y="55054"/>
                </a:lnTo>
                <a:lnTo>
                  <a:pt x="481533" y="47840"/>
                </a:lnTo>
                <a:lnTo>
                  <a:pt x="484822" y="40868"/>
                </a:lnTo>
                <a:lnTo>
                  <a:pt x="489813" y="35610"/>
                </a:lnTo>
                <a:lnTo>
                  <a:pt x="497395" y="33528"/>
                </a:lnTo>
                <a:lnTo>
                  <a:pt x="506679" y="35610"/>
                </a:lnTo>
                <a:lnTo>
                  <a:pt x="512254" y="40868"/>
                </a:lnTo>
                <a:lnTo>
                  <a:pt x="514959" y="47840"/>
                </a:lnTo>
                <a:lnTo>
                  <a:pt x="515683" y="55054"/>
                </a:lnTo>
                <a:lnTo>
                  <a:pt x="515683" y="29972"/>
                </a:lnTo>
                <a:lnTo>
                  <a:pt x="513727" y="27940"/>
                </a:lnTo>
                <a:lnTo>
                  <a:pt x="500443" y="24384"/>
                </a:lnTo>
                <a:lnTo>
                  <a:pt x="486194" y="27559"/>
                </a:lnTo>
                <a:lnTo>
                  <a:pt x="475678" y="35915"/>
                </a:lnTo>
                <a:lnTo>
                  <a:pt x="469150" y="47701"/>
                </a:lnTo>
                <a:lnTo>
                  <a:pt x="466915" y="61150"/>
                </a:lnTo>
                <a:lnTo>
                  <a:pt x="469150" y="75869"/>
                </a:lnTo>
                <a:lnTo>
                  <a:pt x="475678" y="87439"/>
                </a:lnTo>
                <a:lnTo>
                  <a:pt x="479107" y="89916"/>
                </a:lnTo>
                <a:lnTo>
                  <a:pt x="486194" y="95021"/>
                </a:lnTo>
                <a:lnTo>
                  <a:pt x="500443" y="97726"/>
                </a:lnTo>
                <a:lnTo>
                  <a:pt x="512635" y="97726"/>
                </a:lnTo>
                <a:lnTo>
                  <a:pt x="524827" y="91630"/>
                </a:lnTo>
                <a:lnTo>
                  <a:pt x="521779" y="82486"/>
                </a:lnTo>
                <a:lnTo>
                  <a:pt x="515683" y="85534"/>
                </a:lnTo>
                <a:lnTo>
                  <a:pt x="503491" y="85534"/>
                </a:lnTo>
                <a:lnTo>
                  <a:pt x="494538" y="84353"/>
                </a:lnTo>
                <a:lnTo>
                  <a:pt x="486727" y="80581"/>
                </a:lnTo>
                <a:lnTo>
                  <a:pt x="481203" y="73964"/>
                </a:lnTo>
                <a:lnTo>
                  <a:pt x="479107" y="64198"/>
                </a:lnTo>
                <a:lnTo>
                  <a:pt x="515683" y="64198"/>
                </a:lnTo>
                <a:lnTo>
                  <a:pt x="527875" y="64198"/>
                </a:lnTo>
                <a:lnTo>
                  <a:pt x="527875" y="58102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0" name="object 190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7396648" y="2524677"/>
            <a:ext cx="121847" cy="80153"/>
          </a:xfrm>
          <a:prstGeom prst="rect">
            <a:avLst/>
          </a:prstGeom>
        </p:spPr>
      </p:pic>
      <p:pic>
        <p:nvPicPr>
          <p:cNvPr id="191" name="object 191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8475250" y="2513621"/>
            <a:ext cx="306030" cy="91209"/>
          </a:xfrm>
          <a:prstGeom prst="rect">
            <a:avLst/>
          </a:prstGeom>
        </p:spPr>
      </p:pic>
      <p:pic>
        <p:nvPicPr>
          <p:cNvPr id="192" name="object 192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8986750" y="2509648"/>
            <a:ext cx="163331" cy="95182"/>
          </a:xfrm>
          <a:prstGeom prst="rect">
            <a:avLst/>
          </a:prstGeom>
        </p:spPr>
      </p:pic>
      <p:grpSp>
        <p:nvGrpSpPr>
          <p:cNvPr id="254" name="object 193"/>
          <p:cNvGrpSpPr/>
          <p:nvPr/>
        </p:nvGrpSpPr>
        <p:grpSpPr>
          <a:xfrm>
            <a:off x="6551318" y="2513621"/>
            <a:ext cx="2602746" cy="952404"/>
            <a:chOff x="5746051" y="2771965"/>
            <a:chExt cx="2282825" cy="1050290"/>
          </a:xfrm>
        </p:grpSpPr>
        <p:pic>
          <p:nvPicPr>
            <p:cNvPr id="194" name="object 194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7921752" y="2951987"/>
              <a:ext cx="106679" cy="88582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5746051" y="2771965"/>
              <a:ext cx="2279332" cy="1050036"/>
            </a:xfrm>
            <a:prstGeom prst="rect">
              <a:avLst/>
            </a:prstGeom>
          </p:spPr>
        </p:pic>
      </p:grpSp>
      <p:grpSp>
        <p:nvGrpSpPr>
          <p:cNvPr id="255" name="object 196"/>
          <p:cNvGrpSpPr/>
          <p:nvPr/>
        </p:nvGrpSpPr>
        <p:grpSpPr>
          <a:xfrm>
            <a:off x="6551318" y="3524010"/>
            <a:ext cx="883992" cy="246450"/>
            <a:chOff x="5746051" y="3886200"/>
            <a:chExt cx="775335" cy="271780"/>
          </a:xfrm>
        </p:grpSpPr>
        <p:sp>
          <p:nvSpPr>
            <p:cNvPr id="197" name="object 197"/>
            <p:cNvSpPr/>
            <p:nvPr/>
          </p:nvSpPr>
          <p:spPr>
            <a:xfrm>
              <a:off x="6434328" y="3886199"/>
              <a:ext cx="86995" cy="104139"/>
            </a:xfrm>
            <a:custGeom>
              <a:avLst/>
              <a:gdLst/>
              <a:ahLst/>
              <a:cxnLst/>
              <a:rect l="l" t="t" r="r" b="b"/>
              <a:pathLst>
                <a:path w="86995" h="104139">
                  <a:moveTo>
                    <a:pt x="15240" y="0"/>
                  </a:moveTo>
                  <a:lnTo>
                    <a:pt x="0" y="0"/>
                  </a:lnTo>
                  <a:lnTo>
                    <a:pt x="0" y="100584"/>
                  </a:lnTo>
                  <a:lnTo>
                    <a:pt x="15240" y="100584"/>
                  </a:lnTo>
                  <a:lnTo>
                    <a:pt x="15240" y="0"/>
                  </a:lnTo>
                  <a:close/>
                </a:path>
                <a:path w="86995" h="104139">
                  <a:moveTo>
                    <a:pt x="86868" y="100584"/>
                  </a:moveTo>
                  <a:lnTo>
                    <a:pt x="83820" y="97536"/>
                  </a:lnTo>
                  <a:lnTo>
                    <a:pt x="83820" y="57912"/>
                  </a:lnTo>
                  <a:lnTo>
                    <a:pt x="82969" y="48488"/>
                  </a:lnTo>
                  <a:lnTo>
                    <a:pt x="79527" y="39624"/>
                  </a:lnTo>
                  <a:lnTo>
                    <a:pt x="72085" y="33058"/>
                  </a:lnTo>
                  <a:lnTo>
                    <a:pt x="59245" y="30480"/>
                  </a:lnTo>
                  <a:lnTo>
                    <a:pt x="50101" y="30480"/>
                  </a:lnTo>
                  <a:lnTo>
                    <a:pt x="40957" y="33528"/>
                  </a:lnTo>
                  <a:lnTo>
                    <a:pt x="37909" y="36576"/>
                  </a:lnTo>
                  <a:lnTo>
                    <a:pt x="40957" y="45720"/>
                  </a:lnTo>
                  <a:lnTo>
                    <a:pt x="44005" y="42672"/>
                  </a:lnTo>
                  <a:lnTo>
                    <a:pt x="50101" y="39624"/>
                  </a:lnTo>
                  <a:lnTo>
                    <a:pt x="71437" y="39624"/>
                  </a:lnTo>
                  <a:lnTo>
                    <a:pt x="71437" y="57912"/>
                  </a:lnTo>
                  <a:lnTo>
                    <a:pt x="71437" y="67056"/>
                  </a:lnTo>
                  <a:lnTo>
                    <a:pt x="71437" y="88392"/>
                  </a:lnTo>
                  <a:lnTo>
                    <a:pt x="65341" y="94488"/>
                  </a:lnTo>
                  <a:lnTo>
                    <a:pt x="50101" y="94488"/>
                  </a:lnTo>
                  <a:lnTo>
                    <a:pt x="44005" y="88392"/>
                  </a:lnTo>
                  <a:lnTo>
                    <a:pt x="44005" y="82296"/>
                  </a:lnTo>
                  <a:lnTo>
                    <a:pt x="46570" y="73494"/>
                  </a:lnTo>
                  <a:lnTo>
                    <a:pt x="53149" y="68961"/>
                  </a:lnTo>
                  <a:lnTo>
                    <a:pt x="62001" y="67297"/>
                  </a:lnTo>
                  <a:lnTo>
                    <a:pt x="71437" y="67056"/>
                  </a:lnTo>
                  <a:lnTo>
                    <a:pt x="71437" y="57912"/>
                  </a:lnTo>
                  <a:lnTo>
                    <a:pt x="54952" y="59588"/>
                  </a:lnTo>
                  <a:lnTo>
                    <a:pt x="42481" y="64389"/>
                  </a:lnTo>
                  <a:lnTo>
                    <a:pt x="34569" y="72059"/>
                  </a:lnTo>
                  <a:lnTo>
                    <a:pt x="31813" y="82296"/>
                  </a:lnTo>
                  <a:lnTo>
                    <a:pt x="32994" y="89496"/>
                  </a:lnTo>
                  <a:lnTo>
                    <a:pt x="36753" y="96393"/>
                  </a:lnTo>
                  <a:lnTo>
                    <a:pt x="43383" y="101587"/>
                  </a:lnTo>
                  <a:lnTo>
                    <a:pt x="44005" y="101714"/>
                  </a:lnTo>
                  <a:lnTo>
                    <a:pt x="53149" y="103632"/>
                  </a:lnTo>
                  <a:lnTo>
                    <a:pt x="62293" y="103632"/>
                  </a:lnTo>
                  <a:lnTo>
                    <a:pt x="71437" y="94488"/>
                  </a:lnTo>
                  <a:lnTo>
                    <a:pt x="74485" y="91440"/>
                  </a:lnTo>
                  <a:lnTo>
                    <a:pt x="74485" y="100584"/>
                  </a:lnTo>
                  <a:lnTo>
                    <a:pt x="86868" y="100584"/>
                  </a:lnTo>
                  <a:close/>
                </a:path>
              </a:pathLst>
            </a:custGeom>
            <a:solidFill>
              <a:srgbClr val="161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8" name="object 198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5746051" y="3886200"/>
              <a:ext cx="677418" cy="271653"/>
            </a:xfrm>
            <a:prstGeom prst="rect">
              <a:avLst/>
            </a:prstGeom>
          </p:spPr>
        </p:pic>
      </p:grpSp>
      <p:pic>
        <p:nvPicPr>
          <p:cNvPr id="199" name="object 199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9031927" y="3537830"/>
            <a:ext cx="121629" cy="80154"/>
          </a:xfrm>
          <a:prstGeom prst="rect">
            <a:avLst/>
          </a:prstGeom>
        </p:spPr>
      </p:pic>
      <p:sp>
        <p:nvSpPr>
          <p:cNvPr id="200" name="object 200"/>
          <p:cNvSpPr/>
          <p:nvPr/>
        </p:nvSpPr>
        <p:spPr>
          <a:xfrm>
            <a:off x="9111855" y="3728541"/>
            <a:ext cx="41991" cy="8637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9144"/>
                </a:moveTo>
                <a:lnTo>
                  <a:pt x="36575" y="0"/>
                </a:ln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1" name="object 201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7435092" y="3524010"/>
            <a:ext cx="1718463" cy="550885"/>
          </a:xfrm>
          <a:prstGeom prst="rect">
            <a:avLst/>
          </a:prstGeom>
        </p:spPr>
      </p:pic>
      <p:pic>
        <p:nvPicPr>
          <p:cNvPr id="202" name="object 202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6551317" y="3833916"/>
            <a:ext cx="163549" cy="110729"/>
          </a:xfrm>
          <a:prstGeom prst="rect">
            <a:avLst/>
          </a:prstGeom>
        </p:spPr>
      </p:pic>
      <p:pic>
        <p:nvPicPr>
          <p:cNvPr id="203" name="object 203"/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6739193" y="3856200"/>
            <a:ext cx="243477" cy="80153"/>
          </a:xfrm>
          <a:prstGeom prst="rect">
            <a:avLst/>
          </a:prstGeom>
        </p:spPr>
      </p:pic>
      <p:pic>
        <p:nvPicPr>
          <p:cNvPr id="204" name="object 204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7128844" y="3831152"/>
            <a:ext cx="219151" cy="91382"/>
          </a:xfrm>
          <a:prstGeom prst="rect">
            <a:avLst/>
          </a:prstGeom>
        </p:spPr>
      </p:pic>
      <p:sp>
        <p:nvSpPr>
          <p:cNvPr id="205" name="object 205"/>
          <p:cNvSpPr/>
          <p:nvPr/>
        </p:nvSpPr>
        <p:spPr>
          <a:xfrm>
            <a:off x="9125754" y="3903186"/>
            <a:ext cx="24616" cy="33397"/>
          </a:xfrm>
          <a:custGeom>
            <a:avLst/>
            <a:gdLst/>
            <a:ahLst/>
            <a:cxnLst/>
            <a:rect l="l" t="t" r="r" b="b"/>
            <a:pathLst>
              <a:path w="21590" h="36829">
                <a:moveTo>
                  <a:pt x="21335" y="0"/>
                </a:moveTo>
                <a:lnTo>
                  <a:pt x="9144" y="3048"/>
                </a:lnTo>
                <a:lnTo>
                  <a:pt x="6858" y="10858"/>
                </a:lnTo>
                <a:lnTo>
                  <a:pt x="2286" y="28765"/>
                </a:lnTo>
                <a:lnTo>
                  <a:pt x="0" y="36575"/>
                </a:lnTo>
                <a:lnTo>
                  <a:pt x="9144" y="33527"/>
                </a:lnTo>
                <a:lnTo>
                  <a:pt x="11906" y="27432"/>
                </a:lnTo>
                <a:lnTo>
                  <a:pt x="15240" y="19050"/>
                </a:lnTo>
                <a:lnTo>
                  <a:pt x="18573" y="9525"/>
                </a:lnTo>
                <a:lnTo>
                  <a:pt x="21335" y="0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206"/>
          <p:cNvGrpSpPr/>
          <p:nvPr/>
        </p:nvGrpSpPr>
        <p:grpSpPr>
          <a:xfrm>
            <a:off x="6558268" y="3980059"/>
            <a:ext cx="1290875" cy="95010"/>
            <a:chOff x="5752147" y="4389120"/>
            <a:chExt cx="1132205" cy="104775"/>
          </a:xfrm>
        </p:grpSpPr>
        <p:sp>
          <p:nvSpPr>
            <p:cNvPr id="207" name="object 207"/>
            <p:cNvSpPr/>
            <p:nvPr/>
          </p:nvSpPr>
          <p:spPr>
            <a:xfrm>
              <a:off x="5752147" y="4389119"/>
              <a:ext cx="808990" cy="104775"/>
            </a:xfrm>
            <a:custGeom>
              <a:avLst/>
              <a:gdLst/>
              <a:ahLst/>
              <a:cxnLst/>
              <a:rect l="l" t="t" r="r" b="b"/>
              <a:pathLst>
                <a:path w="808990" h="104775">
                  <a:moveTo>
                    <a:pt x="57912" y="61722"/>
                  </a:moveTo>
                  <a:lnTo>
                    <a:pt x="55384" y="46685"/>
                  </a:lnTo>
                  <a:lnTo>
                    <a:pt x="49149" y="37338"/>
                  </a:lnTo>
                  <a:lnTo>
                    <a:pt x="41186" y="32575"/>
                  </a:lnTo>
                  <a:lnTo>
                    <a:pt x="33528" y="31242"/>
                  </a:lnTo>
                  <a:lnTo>
                    <a:pt x="25476" y="32346"/>
                  </a:lnTo>
                  <a:lnTo>
                    <a:pt x="19431" y="35433"/>
                  </a:lnTo>
                  <a:lnTo>
                    <a:pt x="15087" y="40246"/>
                  </a:lnTo>
                  <a:lnTo>
                    <a:pt x="12192" y="46482"/>
                  </a:lnTo>
                  <a:lnTo>
                    <a:pt x="9144" y="34290"/>
                  </a:lnTo>
                  <a:lnTo>
                    <a:pt x="0" y="34290"/>
                  </a:lnTo>
                  <a:lnTo>
                    <a:pt x="0" y="101346"/>
                  </a:lnTo>
                  <a:lnTo>
                    <a:pt x="12192" y="101346"/>
                  </a:lnTo>
                  <a:lnTo>
                    <a:pt x="12192" y="55626"/>
                  </a:lnTo>
                  <a:lnTo>
                    <a:pt x="15240" y="49530"/>
                  </a:lnTo>
                  <a:lnTo>
                    <a:pt x="21336" y="43434"/>
                  </a:lnTo>
                  <a:lnTo>
                    <a:pt x="42672" y="43434"/>
                  </a:lnTo>
                  <a:lnTo>
                    <a:pt x="45720" y="52578"/>
                  </a:lnTo>
                  <a:lnTo>
                    <a:pt x="45720" y="101346"/>
                  </a:lnTo>
                  <a:lnTo>
                    <a:pt x="57912" y="101346"/>
                  </a:lnTo>
                  <a:lnTo>
                    <a:pt x="57912" y="61722"/>
                  </a:lnTo>
                  <a:close/>
                </a:path>
                <a:path w="808990" h="104775">
                  <a:moveTo>
                    <a:pt x="140398" y="67818"/>
                  </a:moveTo>
                  <a:lnTo>
                    <a:pt x="137731" y="53111"/>
                  </a:lnTo>
                  <a:lnTo>
                    <a:pt x="130492" y="41529"/>
                  </a:lnTo>
                  <a:lnTo>
                    <a:pt x="125158" y="37757"/>
                  </a:lnTo>
                  <a:lnTo>
                    <a:pt x="125158" y="67818"/>
                  </a:lnTo>
                  <a:lnTo>
                    <a:pt x="124002" y="78536"/>
                  </a:lnTo>
                  <a:lnTo>
                    <a:pt x="120573" y="87249"/>
                  </a:lnTo>
                  <a:lnTo>
                    <a:pt x="114858" y="93116"/>
                  </a:lnTo>
                  <a:lnTo>
                    <a:pt x="106870" y="95250"/>
                  </a:lnTo>
                  <a:lnTo>
                    <a:pt x="98386" y="93116"/>
                  </a:lnTo>
                  <a:lnTo>
                    <a:pt x="91630" y="87249"/>
                  </a:lnTo>
                  <a:lnTo>
                    <a:pt x="87147" y="78536"/>
                  </a:lnTo>
                  <a:lnTo>
                    <a:pt x="85534" y="67818"/>
                  </a:lnTo>
                  <a:lnTo>
                    <a:pt x="86715" y="58394"/>
                  </a:lnTo>
                  <a:lnTo>
                    <a:pt x="90474" y="49530"/>
                  </a:lnTo>
                  <a:lnTo>
                    <a:pt x="97104" y="42964"/>
                  </a:lnTo>
                  <a:lnTo>
                    <a:pt x="106870" y="40386"/>
                  </a:lnTo>
                  <a:lnTo>
                    <a:pt x="116154" y="42964"/>
                  </a:lnTo>
                  <a:lnTo>
                    <a:pt x="121729" y="49530"/>
                  </a:lnTo>
                  <a:lnTo>
                    <a:pt x="124434" y="58394"/>
                  </a:lnTo>
                  <a:lnTo>
                    <a:pt x="125158" y="67818"/>
                  </a:lnTo>
                  <a:lnTo>
                    <a:pt x="125158" y="37757"/>
                  </a:lnTo>
                  <a:lnTo>
                    <a:pt x="119811" y="33959"/>
                  </a:lnTo>
                  <a:lnTo>
                    <a:pt x="106870" y="31242"/>
                  </a:lnTo>
                  <a:lnTo>
                    <a:pt x="93878" y="33959"/>
                  </a:lnTo>
                  <a:lnTo>
                    <a:pt x="83146" y="41529"/>
                  </a:lnTo>
                  <a:lnTo>
                    <a:pt x="75844" y="53111"/>
                  </a:lnTo>
                  <a:lnTo>
                    <a:pt x="73152" y="67818"/>
                  </a:lnTo>
                  <a:lnTo>
                    <a:pt x="75844" y="82575"/>
                  </a:lnTo>
                  <a:lnTo>
                    <a:pt x="83146" y="94208"/>
                  </a:lnTo>
                  <a:lnTo>
                    <a:pt x="85534" y="95897"/>
                  </a:lnTo>
                  <a:lnTo>
                    <a:pt x="93878" y="101841"/>
                  </a:lnTo>
                  <a:lnTo>
                    <a:pt x="106870" y="104584"/>
                  </a:lnTo>
                  <a:lnTo>
                    <a:pt x="118529" y="102273"/>
                  </a:lnTo>
                  <a:lnTo>
                    <a:pt x="125158" y="98031"/>
                  </a:lnTo>
                  <a:lnTo>
                    <a:pt x="129349" y="95351"/>
                  </a:lnTo>
                  <a:lnTo>
                    <a:pt x="137299" y="83858"/>
                  </a:lnTo>
                  <a:lnTo>
                    <a:pt x="140398" y="67818"/>
                  </a:lnTo>
                  <a:close/>
                </a:path>
                <a:path w="808990" h="104775">
                  <a:moveTo>
                    <a:pt x="186118" y="34290"/>
                  </a:moveTo>
                  <a:lnTo>
                    <a:pt x="170878" y="34290"/>
                  </a:lnTo>
                  <a:lnTo>
                    <a:pt x="170878" y="16002"/>
                  </a:lnTo>
                  <a:lnTo>
                    <a:pt x="158686" y="19050"/>
                  </a:lnTo>
                  <a:lnTo>
                    <a:pt x="158686" y="34290"/>
                  </a:lnTo>
                  <a:lnTo>
                    <a:pt x="146494" y="34290"/>
                  </a:lnTo>
                  <a:lnTo>
                    <a:pt x="146494" y="43434"/>
                  </a:lnTo>
                  <a:lnTo>
                    <a:pt x="158686" y="43434"/>
                  </a:lnTo>
                  <a:lnTo>
                    <a:pt x="158686" y="95250"/>
                  </a:lnTo>
                  <a:lnTo>
                    <a:pt x="164782" y="101346"/>
                  </a:lnTo>
                  <a:lnTo>
                    <a:pt x="170878" y="104584"/>
                  </a:lnTo>
                  <a:lnTo>
                    <a:pt x="180022" y="104584"/>
                  </a:lnTo>
                  <a:lnTo>
                    <a:pt x="183070" y="101346"/>
                  </a:lnTo>
                  <a:lnTo>
                    <a:pt x="186118" y="101346"/>
                  </a:lnTo>
                  <a:lnTo>
                    <a:pt x="186118" y="92202"/>
                  </a:lnTo>
                  <a:lnTo>
                    <a:pt x="170878" y="92202"/>
                  </a:lnTo>
                  <a:lnTo>
                    <a:pt x="170878" y="43434"/>
                  </a:lnTo>
                  <a:lnTo>
                    <a:pt x="186118" y="43434"/>
                  </a:lnTo>
                  <a:lnTo>
                    <a:pt x="186118" y="34290"/>
                  </a:lnTo>
                  <a:close/>
                </a:path>
                <a:path w="808990" h="104775">
                  <a:moveTo>
                    <a:pt x="250126" y="98298"/>
                  </a:moveTo>
                  <a:lnTo>
                    <a:pt x="247078" y="92202"/>
                  </a:lnTo>
                  <a:lnTo>
                    <a:pt x="247078" y="58674"/>
                  </a:lnTo>
                  <a:lnTo>
                    <a:pt x="246265" y="49250"/>
                  </a:lnTo>
                  <a:lnTo>
                    <a:pt x="242887" y="40386"/>
                  </a:lnTo>
                  <a:lnTo>
                    <a:pt x="237934" y="35991"/>
                  </a:lnTo>
                  <a:lnTo>
                    <a:pt x="237934" y="67818"/>
                  </a:lnTo>
                  <a:lnTo>
                    <a:pt x="237934" y="80010"/>
                  </a:lnTo>
                  <a:lnTo>
                    <a:pt x="234886" y="80010"/>
                  </a:lnTo>
                  <a:lnTo>
                    <a:pt x="234886" y="89154"/>
                  </a:lnTo>
                  <a:lnTo>
                    <a:pt x="228790" y="95250"/>
                  </a:lnTo>
                  <a:lnTo>
                    <a:pt x="213550" y="95250"/>
                  </a:lnTo>
                  <a:lnTo>
                    <a:pt x="207454" y="89154"/>
                  </a:lnTo>
                  <a:lnTo>
                    <a:pt x="207454" y="83058"/>
                  </a:lnTo>
                  <a:lnTo>
                    <a:pt x="210070" y="74256"/>
                  </a:lnTo>
                  <a:lnTo>
                    <a:pt x="216979" y="69735"/>
                  </a:lnTo>
                  <a:lnTo>
                    <a:pt x="226733" y="68059"/>
                  </a:lnTo>
                  <a:lnTo>
                    <a:pt x="234886" y="67894"/>
                  </a:lnTo>
                  <a:lnTo>
                    <a:pt x="237934" y="67818"/>
                  </a:lnTo>
                  <a:lnTo>
                    <a:pt x="237934" y="35991"/>
                  </a:lnTo>
                  <a:lnTo>
                    <a:pt x="235496" y="33820"/>
                  </a:lnTo>
                  <a:lnTo>
                    <a:pt x="222694" y="31242"/>
                  </a:lnTo>
                  <a:lnTo>
                    <a:pt x="213550" y="31242"/>
                  </a:lnTo>
                  <a:lnTo>
                    <a:pt x="201358" y="37338"/>
                  </a:lnTo>
                  <a:lnTo>
                    <a:pt x="204406" y="46482"/>
                  </a:lnTo>
                  <a:lnTo>
                    <a:pt x="207454" y="43434"/>
                  </a:lnTo>
                  <a:lnTo>
                    <a:pt x="213550" y="40386"/>
                  </a:lnTo>
                  <a:lnTo>
                    <a:pt x="234886" y="40386"/>
                  </a:lnTo>
                  <a:lnTo>
                    <a:pt x="234886" y="58674"/>
                  </a:lnTo>
                  <a:lnTo>
                    <a:pt x="218401" y="60350"/>
                  </a:lnTo>
                  <a:lnTo>
                    <a:pt x="205930" y="65151"/>
                  </a:lnTo>
                  <a:lnTo>
                    <a:pt x="198018" y="72821"/>
                  </a:lnTo>
                  <a:lnTo>
                    <a:pt x="195262" y="83058"/>
                  </a:lnTo>
                  <a:lnTo>
                    <a:pt x="196443" y="90284"/>
                  </a:lnTo>
                  <a:lnTo>
                    <a:pt x="200215" y="97256"/>
                  </a:lnTo>
                  <a:lnTo>
                    <a:pt x="206832" y="102514"/>
                  </a:lnTo>
                  <a:lnTo>
                    <a:pt x="207454" y="102641"/>
                  </a:lnTo>
                  <a:lnTo>
                    <a:pt x="216598" y="104584"/>
                  </a:lnTo>
                  <a:lnTo>
                    <a:pt x="225742" y="104584"/>
                  </a:lnTo>
                  <a:lnTo>
                    <a:pt x="231838" y="98298"/>
                  </a:lnTo>
                  <a:lnTo>
                    <a:pt x="237934" y="92202"/>
                  </a:lnTo>
                  <a:lnTo>
                    <a:pt x="237934" y="101346"/>
                  </a:lnTo>
                  <a:lnTo>
                    <a:pt x="250126" y="101346"/>
                  </a:lnTo>
                  <a:lnTo>
                    <a:pt x="250126" y="98298"/>
                  </a:lnTo>
                  <a:close/>
                </a:path>
                <a:path w="808990" h="104775">
                  <a:moveTo>
                    <a:pt x="366141" y="61722"/>
                  </a:moveTo>
                  <a:lnTo>
                    <a:pt x="363613" y="46672"/>
                  </a:lnTo>
                  <a:lnTo>
                    <a:pt x="357378" y="37338"/>
                  </a:lnTo>
                  <a:lnTo>
                    <a:pt x="349415" y="32575"/>
                  </a:lnTo>
                  <a:lnTo>
                    <a:pt x="341757" y="31242"/>
                  </a:lnTo>
                  <a:lnTo>
                    <a:pt x="335661" y="31242"/>
                  </a:lnTo>
                  <a:lnTo>
                    <a:pt x="332613" y="34290"/>
                  </a:lnTo>
                  <a:lnTo>
                    <a:pt x="326517" y="37338"/>
                  </a:lnTo>
                  <a:lnTo>
                    <a:pt x="323469" y="40386"/>
                  </a:lnTo>
                  <a:lnTo>
                    <a:pt x="323469" y="43434"/>
                  </a:lnTo>
                  <a:lnTo>
                    <a:pt x="320421" y="46482"/>
                  </a:lnTo>
                  <a:lnTo>
                    <a:pt x="317373" y="37338"/>
                  </a:lnTo>
                  <a:lnTo>
                    <a:pt x="311277" y="31242"/>
                  </a:lnTo>
                  <a:lnTo>
                    <a:pt x="289941" y="31242"/>
                  </a:lnTo>
                  <a:lnTo>
                    <a:pt x="283845" y="37338"/>
                  </a:lnTo>
                  <a:lnTo>
                    <a:pt x="280797" y="43434"/>
                  </a:lnTo>
                  <a:lnTo>
                    <a:pt x="277749" y="43434"/>
                  </a:lnTo>
                  <a:lnTo>
                    <a:pt x="277749" y="34290"/>
                  </a:lnTo>
                  <a:lnTo>
                    <a:pt x="268605" y="34290"/>
                  </a:lnTo>
                  <a:lnTo>
                    <a:pt x="268605" y="101346"/>
                  </a:lnTo>
                  <a:lnTo>
                    <a:pt x="280797" y="101346"/>
                  </a:lnTo>
                  <a:lnTo>
                    <a:pt x="280797" y="55626"/>
                  </a:lnTo>
                  <a:lnTo>
                    <a:pt x="283845" y="49530"/>
                  </a:lnTo>
                  <a:lnTo>
                    <a:pt x="289941" y="43434"/>
                  </a:lnTo>
                  <a:lnTo>
                    <a:pt x="305181" y="43434"/>
                  </a:lnTo>
                  <a:lnTo>
                    <a:pt x="311277" y="49530"/>
                  </a:lnTo>
                  <a:lnTo>
                    <a:pt x="311277" y="101346"/>
                  </a:lnTo>
                  <a:lnTo>
                    <a:pt x="323469" y="101346"/>
                  </a:lnTo>
                  <a:lnTo>
                    <a:pt x="323469" y="52578"/>
                  </a:lnTo>
                  <a:lnTo>
                    <a:pt x="326517" y="46482"/>
                  </a:lnTo>
                  <a:lnTo>
                    <a:pt x="332613" y="43434"/>
                  </a:lnTo>
                  <a:lnTo>
                    <a:pt x="338709" y="43434"/>
                  </a:lnTo>
                  <a:lnTo>
                    <a:pt x="344944" y="44627"/>
                  </a:lnTo>
                  <a:lnTo>
                    <a:pt x="349758" y="48387"/>
                  </a:lnTo>
                  <a:lnTo>
                    <a:pt x="352844" y="55016"/>
                  </a:lnTo>
                  <a:lnTo>
                    <a:pt x="353949" y="64770"/>
                  </a:lnTo>
                  <a:lnTo>
                    <a:pt x="353949" y="101346"/>
                  </a:lnTo>
                  <a:lnTo>
                    <a:pt x="366141" y="101346"/>
                  </a:lnTo>
                  <a:lnTo>
                    <a:pt x="366141" y="61722"/>
                  </a:lnTo>
                  <a:close/>
                </a:path>
                <a:path w="808990" h="104775">
                  <a:moveTo>
                    <a:pt x="482155" y="61722"/>
                  </a:moveTo>
                  <a:lnTo>
                    <a:pt x="451675" y="31242"/>
                  </a:lnTo>
                  <a:lnTo>
                    <a:pt x="436435" y="46482"/>
                  </a:lnTo>
                  <a:lnTo>
                    <a:pt x="433387" y="37338"/>
                  </a:lnTo>
                  <a:lnTo>
                    <a:pt x="427291" y="31242"/>
                  </a:lnTo>
                  <a:lnTo>
                    <a:pt x="405765" y="31242"/>
                  </a:lnTo>
                  <a:lnTo>
                    <a:pt x="399669" y="37338"/>
                  </a:lnTo>
                  <a:lnTo>
                    <a:pt x="396621" y="43434"/>
                  </a:lnTo>
                  <a:lnTo>
                    <a:pt x="393573" y="34290"/>
                  </a:lnTo>
                  <a:lnTo>
                    <a:pt x="384429" y="34290"/>
                  </a:lnTo>
                  <a:lnTo>
                    <a:pt x="384429" y="101346"/>
                  </a:lnTo>
                  <a:lnTo>
                    <a:pt x="396621" y="101346"/>
                  </a:lnTo>
                  <a:lnTo>
                    <a:pt x="396621" y="55626"/>
                  </a:lnTo>
                  <a:lnTo>
                    <a:pt x="399669" y="49530"/>
                  </a:lnTo>
                  <a:lnTo>
                    <a:pt x="405765" y="43434"/>
                  </a:lnTo>
                  <a:lnTo>
                    <a:pt x="421005" y="43434"/>
                  </a:lnTo>
                  <a:lnTo>
                    <a:pt x="427291" y="49530"/>
                  </a:lnTo>
                  <a:lnTo>
                    <a:pt x="427291" y="101346"/>
                  </a:lnTo>
                  <a:lnTo>
                    <a:pt x="439483" y="101346"/>
                  </a:lnTo>
                  <a:lnTo>
                    <a:pt x="439483" y="52578"/>
                  </a:lnTo>
                  <a:lnTo>
                    <a:pt x="442531" y="46482"/>
                  </a:lnTo>
                  <a:lnTo>
                    <a:pt x="448627" y="43434"/>
                  </a:lnTo>
                  <a:lnTo>
                    <a:pt x="454723" y="43434"/>
                  </a:lnTo>
                  <a:lnTo>
                    <a:pt x="460959" y="44627"/>
                  </a:lnTo>
                  <a:lnTo>
                    <a:pt x="465772" y="48387"/>
                  </a:lnTo>
                  <a:lnTo>
                    <a:pt x="468858" y="55016"/>
                  </a:lnTo>
                  <a:lnTo>
                    <a:pt x="469963" y="64770"/>
                  </a:lnTo>
                  <a:lnTo>
                    <a:pt x="469963" y="101346"/>
                  </a:lnTo>
                  <a:lnTo>
                    <a:pt x="482155" y="101346"/>
                  </a:lnTo>
                  <a:lnTo>
                    <a:pt x="482155" y="61722"/>
                  </a:lnTo>
                  <a:close/>
                </a:path>
                <a:path w="808990" h="104775">
                  <a:moveTo>
                    <a:pt x="555307" y="64770"/>
                  </a:moveTo>
                  <a:lnTo>
                    <a:pt x="554012" y="54394"/>
                  </a:lnTo>
                  <a:lnTo>
                    <a:pt x="549592" y="43434"/>
                  </a:lnTo>
                  <a:lnTo>
                    <a:pt x="543115" y="36791"/>
                  </a:lnTo>
                  <a:lnTo>
                    <a:pt x="543115" y="61722"/>
                  </a:lnTo>
                  <a:lnTo>
                    <a:pt x="509587" y="61722"/>
                  </a:lnTo>
                  <a:lnTo>
                    <a:pt x="510730" y="54533"/>
                  </a:lnTo>
                  <a:lnTo>
                    <a:pt x="514159" y="47625"/>
                  </a:lnTo>
                  <a:lnTo>
                    <a:pt x="519874" y="42443"/>
                  </a:lnTo>
                  <a:lnTo>
                    <a:pt x="527875" y="40386"/>
                  </a:lnTo>
                  <a:lnTo>
                    <a:pt x="535393" y="42443"/>
                  </a:lnTo>
                  <a:lnTo>
                    <a:pt x="540067" y="47625"/>
                  </a:lnTo>
                  <a:lnTo>
                    <a:pt x="542442" y="54533"/>
                  </a:lnTo>
                  <a:lnTo>
                    <a:pt x="543115" y="61722"/>
                  </a:lnTo>
                  <a:lnTo>
                    <a:pt x="543115" y="36791"/>
                  </a:lnTo>
                  <a:lnTo>
                    <a:pt x="541159" y="34772"/>
                  </a:lnTo>
                  <a:lnTo>
                    <a:pt x="527875" y="31242"/>
                  </a:lnTo>
                  <a:lnTo>
                    <a:pt x="515391" y="34391"/>
                  </a:lnTo>
                  <a:lnTo>
                    <a:pt x="505777" y="42672"/>
                  </a:lnTo>
                  <a:lnTo>
                    <a:pt x="499579" y="54394"/>
                  </a:lnTo>
                  <a:lnTo>
                    <a:pt x="497395" y="67818"/>
                  </a:lnTo>
                  <a:lnTo>
                    <a:pt x="499630" y="82575"/>
                  </a:lnTo>
                  <a:lnTo>
                    <a:pt x="506158" y="94208"/>
                  </a:lnTo>
                  <a:lnTo>
                    <a:pt x="509587" y="96697"/>
                  </a:lnTo>
                  <a:lnTo>
                    <a:pt x="516674" y="101841"/>
                  </a:lnTo>
                  <a:lnTo>
                    <a:pt x="530923" y="104584"/>
                  </a:lnTo>
                  <a:lnTo>
                    <a:pt x="540067" y="104584"/>
                  </a:lnTo>
                  <a:lnTo>
                    <a:pt x="549211" y="101346"/>
                  </a:lnTo>
                  <a:lnTo>
                    <a:pt x="552259" y="98298"/>
                  </a:lnTo>
                  <a:lnTo>
                    <a:pt x="549211" y="89154"/>
                  </a:lnTo>
                  <a:lnTo>
                    <a:pt x="546163" y="92202"/>
                  </a:lnTo>
                  <a:lnTo>
                    <a:pt x="530923" y="92202"/>
                  </a:lnTo>
                  <a:lnTo>
                    <a:pt x="522439" y="91020"/>
                  </a:lnTo>
                  <a:lnTo>
                    <a:pt x="515683" y="87249"/>
                  </a:lnTo>
                  <a:lnTo>
                    <a:pt x="511200" y="80632"/>
                  </a:lnTo>
                  <a:lnTo>
                    <a:pt x="509587" y="70866"/>
                  </a:lnTo>
                  <a:lnTo>
                    <a:pt x="543115" y="70866"/>
                  </a:lnTo>
                  <a:lnTo>
                    <a:pt x="555307" y="70866"/>
                  </a:lnTo>
                  <a:lnTo>
                    <a:pt x="555307" y="64770"/>
                  </a:lnTo>
                  <a:close/>
                </a:path>
                <a:path w="808990" h="104775">
                  <a:moveTo>
                    <a:pt x="628650" y="61722"/>
                  </a:moveTo>
                  <a:lnTo>
                    <a:pt x="626122" y="46672"/>
                  </a:lnTo>
                  <a:lnTo>
                    <a:pt x="619887" y="37338"/>
                  </a:lnTo>
                  <a:lnTo>
                    <a:pt x="611924" y="32575"/>
                  </a:lnTo>
                  <a:lnTo>
                    <a:pt x="604266" y="31242"/>
                  </a:lnTo>
                  <a:lnTo>
                    <a:pt x="597471" y="32346"/>
                  </a:lnTo>
                  <a:lnTo>
                    <a:pt x="591210" y="35433"/>
                  </a:lnTo>
                  <a:lnTo>
                    <a:pt x="586092" y="40246"/>
                  </a:lnTo>
                  <a:lnTo>
                    <a:pt x="582739" y="46482"/>
                  </a:lnTo>
                  <a:lnTo>
                    <a:pt x="582739" y="34290"/>
                  </a:lnTo>
                  <a:lnTo>
                    <a:pt x="570547" y="34290"/>
                  </a:lnTo>
                  <a:lnTo>
                    <a:pt x="570547" y="101346"/>
                  </a:lnTo>
                  <a:lnTo>
                    <a:pt x="582739" y="101346"/>
                  </a:lnTo>
                  <a:lnTo>
                    <a:pt x="582739" y="55626"/>
                  </a:lnTo>
                  <a:lnTo>
                    <a:pt x="585787" y="55626"/>
                  </a:lnTo>
                  <a:lnTo>
                    <a:pt x="585787" y="49530"/>
                  </a:lnTo>
                  <a:lnTo>
                    <a:pt x="591883" y="43434"/>
                  </a:lnTo>
                  <a:lnTo>
                    <a:pt x="613410" y="43434"/>
                  </a:lnTo>
                  <a:lnTo>
                    <a:pt x="616458" y="52578"/>
                  </a:lnTo>
                  <a:lnTo>
                    <a:pt x="616458" y="101346"/>
                  </a:lnTo>
                  <a:lnTo>
                    <a:pt x="628650" y="101346"/>
                  </a:lnTo>
                  <a:lnTo>
                    <a:pt x="628650" y="61722"/>
                  </a:lnTo>
                  <a:close/>
                </a:path>
                <a:path w="808990" h="104775">
                  <a:moveTo>
                    <a:pt x="680466" y="34290"/>
                  </a:moveTo>
                  <a:lnTo>
                    <a:pt x="665226" y="34290"/>
                  </a:lnTo>
                  <a:lnTo>
                    <a:pt x="665226" y="16002"/>
                  </a:lnTo>
                  <a:lnTo>
                    <a:pt x="653034" y="19050"/>
                  </a:lnTo>
                  <a:lnTo>
                    <a:pt x="653034" y="34290"/>
                  </a:lnTo>
                  <a:lnTo>
                    <a:pt x="640842" y="34290"/>
                  </a:lnTo>
                  <a:lnTo>
                    <a:pt x="640842" y="43434"/>
                  </a:lnTo>
                  <a:lnTo>
                    <a:pt x="653034" y="43434"/>
                  </a:lnTo>
                  <a:lnTo>
                    <a:pt x="653034" y="95250"/>
                  </a:lnTo>
                  <a:lnTo>
                    <a:pt x="659130" y="101346"/>
                  </a:lnTo>
                  <a:lnTo>
                    <a:pt x="665226" y="104584"/>
                  </a:lnTo>
                  <a:lnTo>
                    <a:pt x="674370" y="104584"/>
                  </a:lnTo>
                  <a:lnTo>
                    <a:pt x="677418" y="101346"/>
                  </a:lnTo>
                  <a:lnTo>
                    <a:pt x="680466" y="101346"/>
                  </a:lnTo>
                  <a:lnTo>
                    <a:pt x="680466" y="92202"/>
                  </a:lnTo>
                  <a:lnTo>
                    <a:pt x="665226" y="92202"/>
                  </a:lnTo>
                  <a:lnTo>
                    <a:pt x="665226" y="43434"/>
                  </a:lnTo>
                  <a:lnTo>
                    <a:pt x="680466" y="43434"/>
                  </a:lnTo>
                  <a:lnTo>
                    <a:pt x="680466" y="34290"/>
                  </a:lnTo>
                  <a:close/>
                </a:path>
                <a:path w="808990" h="104775">
                  <a:moveTo>
                    <a:pt x="733983" y="0"/>
                  </a:moveTo>
                  <a:lnTo>
                    <a:pt x="718756" y="0"/>
                  </a:lnTo>
                  <a:lnTo>
                    <a:pt x="718756" y="100584"/>
                  </a:lnTo>
                  <a:lnTo>
                    <a:pt x="733983" y="100584"/>
                  </a:lnTo>
                  <a:lnTo>
                    <a:pt x="733983" y="0"/>
                  </a:lnTo>
                  <a:close/>
                </a:path>
                <a:path w="808990" h="104775">
                  <a:moveTo>
                    <a:pt x="808672" y="64770"/>
                  </a:moveTo>
                  <a:lnTo>
                    <a:pt x="807377" y="54394"/>
                  </a:lnTo>
                  <a:lnTo>
                    <a:pt x="802957" y="43434"/>
                  </a:lnTo>
                  <a:lnTo>
                    <a:pt x="796480" y="36791"/>
                  </a:lnTo>
                  <a:lnTo>
                    <a:pt x="796480" y="61722"/>
                  </a:lnTo>
                  <a:lnTo>
                    <a:pt x="759714" y="61722"/>
                  </a:lnTo>
                  <a:lnTo>
                    <a:pt x="760882" y="54533"/>
                  </a:lnTo>
                  <a:lnTo>
                    <a:pt x="764374" y="47625"/>
                  </a:lnTo>
                  <a:lnTo>
                    <a:pt x="770153" y="42443"/>
                  </a:lnTo>
                  <a:lnTo>
                    <a:pt x="778192" y="40386"/>
                  </a:lnTo>
                  <a:lnTo>
                    <a:pt x="787476" y="42443"/>
                  </a:lnTo>
                  <a:lnTo>
                    <a:pt x="793051" y="47625"/>
                  </a:lnTo>
                  <a:lnTo>
                    <a:pt x="795756" y="54533"/>
                  </a:lnTo>
                  <a:lnTo>
                    <a:pt x="796480" y="61722"/>
                  </a:lnTo>
                  <a:lnTo>
                    <a:pt x="796480" y="36791"/>
                  </a:lnTo>
                  <a:lnTo>
                    <a:pt x="794524" y="34772"/>
                  </a:lnTo>
                  <a:lnTo>
                    <a:pt x="781240" y="31242"/>
                  </a:lnTo>
                  <a:lnTo>
                    <a:pt x="766889" y="34391"/>
                  </a:lnTo>
                  <a:lnTo>
                    <a:pt x="756297" y="42672"/>
                  </a:lnTo>
                  <a:lnTo>
                    <a:pt x="749757" y="54394"/>
                  </a:lnTo>
                  <a:lnTo>
                    <a:pt x="747522" y="67818"/>
                  </a:lnTo>
                  <a:lnTo>
                    <a:pt x="749757" y="82575"/>
                  </a:lnTo>
                  <a:lnTo>
                    <a:pt x="756297" y="94208"/>
                  </a:lnTo>
                  <a:lnTo>
                    <a:pt x="759714" y="96672"/>
                  </a:lnTo>
                  <a:lnTo>
                    <a:pt x="766889" y="101841"/>
                  </a:lnTo>
                  <a:lnTo>
                    <a:pt x="781240" y="104584"/>
                  </a:lnTo>
                  <a:lnTo>
                    <a:pt x="793432" y="104584"/>
                  </a:lnTo>
                  <a:lnTo>
                    <a:pt x="799528" y="101346"/>
                  </a:lnTo>
                  <a:lnTo>
                    <a:pt x="802576" y="98298"/>
                  </a:lnTo>
                  <a:lnTo>
                    <a:pt x="802576" y="89154"/>
                  </a:lnTo>
                  <a:lnTo>
                    <a:pt x="796480" y="92202"/>
                  </a:lnTo>
                  <a:lnTo>
                    <a:pt x="784275" y="92202"/>
                  </a:lnTo>
                  <a:lnTo>
                    <a:pt x="775296" y="91020"/>
                  </a:lnTo>
                  <a:lnTo>
                    <a:pt x="767422" y="87249"/>
                  </a:lnTo>
                  <a:lnTo>
                    <a:pt x="761834" y="80632"/>
                  </a:lnTo>
                  <a:lnTo>
                    <a:pt x="759714" y="70866"/>
                  </a:lnTo>
                  <a:lnTo>
                    <a:pt x="796480" y="70866"/>
                  </a:lnTo>
                  <a:lnTo>
                    <a:pt x="808672" y="70866"/>
                  </a:lnTo>
                  <a:lnTo>
                    <a:pt x="808672" y="64770"/>
                  </a:lnTo>
                  <a:close/>
                </a:path>
              </a:pathLst>
            </a:custGeom>
            <a:solidFill>
              <a:srgbClr val="161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8" name="object 208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6594347" y="4420362"/>
              <a:ext cx="116014" cy="73342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6729983" y="4389120"/>
              <a:ext cx="154305" cy="104584"/>
            </a:xfrm>
            <a:prstGeom prst="rect">
              <a:avLst/>
            </a:prstGeom>
          </p:spPr>
        </p:pic>
      </p:grpSp>
      <p:pic>
        <p:nvPicPr>
          <p:cNvPr id="210" name="object 210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8102973" y="4138466"/>
            <a:ext cx="344474" cy="88618"/>
          </a:xfrm>
          <a:prstGeom prst="rect">
            <a:avLst/>
          </a:prstGeom>
        </p:spPr>
      </p:pic>
      <p:grpSp>
        <p:nvGrpSpPr>
          <p:cNvPr id="40" name="object 211"/>
          <p:cNvGrpSpPr/>
          <p:nvPr/>
        </p:nvGrpSpPr>
        <p:grpSpPr>
          <a:xfrm>
            <a:off x="6547842" y="4132938"/>
            <a:ext cx="2606366" cy="880427"/>
            <a:chOff x="5743003" y="4557712"/>
            <a:chExt cx="2286000" cy="970915"/>
          </a:xfrm>
        </p:grpSpPr>
        <p:sp>
          <p:nvSpPr>
            <p:cNvPr id="212" name="object 212"/>
            <p:cNvSpPr/>
            <p:nvPr/>
          </p:nvSpPr>
          <p:spPr>
            <a:xfrm>
              <a:off x="7454836" y="4557712"/>
              <a:ext cx="567690" cy="104139"/>
            </a:xfrm>
            <a:custGeom>
              <a:avLst/>
              <a:gdLst/>
              <a:ahLst/>
              <a:cxnLst/>
              <a:rect l="l" t="t" r="r" b="b"/>
              <a:pathLst>
                <a:path w="567690" h="104139">
                  <a:moveTo>
                    <a:pt x="42672" y="3048"/>
                  </a:moveTo>
                  <a:lnTo>
                    <a:pt x="39624" y="0"/>
                  </a:lnTo>
                  <a:lnTo>
                    <a:pt x="27432" y="0"/>
                  </a:lnTo>
                  <a:lnTo>
                    <a:pt x="15240" y="6096"/>
                  </a:lnTo>
                  <a:lnTo>
                    <a:pt x="9144" y="12192"/>
                  </a:lnTo>
                  <a:lnTo>
                    <a:pt x="9144" y="33528"/>
                  </a:lnTo>
                  <a:lnTo>
                    <a:pt x="0" y="33528"/>
                  </a:lnTo>
                  <a:lnTo>
                    <a:pt x="0" y="42672"/>
                  </a:lnTo>
                  <a:lnTo>
                    <a:pt x="9144" y="42672"/>
                  </a:lnTo>
                  <a:lnTo>
                    <a:pt x="9144" y="100774"/>
                  </a:lnTo>
                  <a:lnTo>
                    <a:pt x="21336" y="100774"/>
                  </a:lnTo>
                  <a:lnTo>
                    <a:pt x="21336" y="42672"/>
                  </a:lnTo>
                  <a:lnTo>
                    <a:pt x="36576" y="42672"/>
                  </a:lnTo>
                  <a:lnTo>
                    <a:pt x="36576" y="33528"/>
                  </a:lnTo>
                  <a:lnTo>
                    <a:pt x="21336" y="33528"/>
                  </a:lnTo>
                  <a:lnTo>
                    <a:pt x="21336" y="18288"/>
                  </a:lnTo>
                  <a:lnTo>
                    <a:pt x="24384" y="9144"/>
                  </a:lnTo>
                  <a:lnTo>
                    <a:pt x="39624" y="9144"/>
                  </a:lnTo>
                  <a:lnTo>
                    <a:pt x="42672" y="12192"/>
                  </a:lnTo>
                  <a:lnTo>
                    <a:pt x="42672" y="3048"/>
                  </a:lnTo>
                  <a:close/>
                </a:path>
                <a:path w="567690" h="104139">
                  <a:moveTo>
                    <a:pt x="106870" y="67246"/>
                  </a:moveTo>
                  <a:lnTo>
                    <a:pt x="104673" y="52425"/>
                  </a:lnTo>
                  <a:lnTo>
                    <a:pt x="98463" y="40792"/>
                  </a:lnTo>
                  <a:lnTo>
                    <a:pt x="94678" y="37833"/>
                  </a:lnTo>
                  <a:lnTo>
                    <a:pt x="94678" y="67246"/>
                  </a:lnTo>
                  <a:lnTo>
                    <a:pt x="93052" y="77965"/>
                  </a:lnTo>
                  <a:lnTo>
                    <a:pt x="88557" y="86677"/>
                  </a:lnTo>
                  <a:lnTo>
                    <a:pt x="81737" y="92544"/>
                  </a:lnTo>
                  <a:lnTo>
                    <a:pt x="73152" y="94678"/>
                  </a:lnTo>
                  <a:lnTo>
                    <a:pt x="65151" y="92544"/>
                  </a:lnTo>
                  <a:lnTo>
                    <a:pt x="59436" y="86677"/>
                  </a:lnTo>
                  <a:lnTo>
                    <a:pt x="56007" y="77965"/>
                  </a:lnTo>
                  <a:lnTo>
                    <a:pt x="54864" y="67246"/>
                  </a:lnTo>
                  <a:lnTo>
                    <a:pt x="56007" y="57708"/>
                  </a:lnTo>
                  <a:lnTo>
                    <a:pt x="59436" y="48793"/>
                  </a:lnTo>
                  <a:lnTo>
                    <a:pt x="65151" y="42202"/>
                  </a:lnTo>
                  <a:lnTo>
                    <a:pt x="73152" y="39624"/>
                  </a:lnTo>
                  <a:lnTo>
                    <a:pt x="83019" y="42202"/>
                  </a:lnTo>
                  <a:lnTo>
                    <a:pt x="89700" y="48793"/>
                  </a:lnTo>
                  <a:lnTo>
                    <a:pt x="93484" y="57708"/>
                  </a:lnTo>
                  <a:lnTo>
                    <a:pt x="94678" y="67246"/>
                  </a:lnTo>
                  <a:lnTo>
                    <a:pt x="94678" y="37833"/>
                  </a:lnTo>
                  <a:lnTo>
                    <a:pt x="88785" y="33197"/>
                  </a:lnTo>
                  <a:lnTo>
                    <a:pt x="76200" y="30480"/>
                  </a:lnTo>
                  <a:lnTo>
                    <a:pt x="61950" y="33197"/>
                  </a:lnTo>
                  <a:lnTo>
                    <a:pt x="51435" y="40792"/>
                  </a:lnTo>
                  <a:lnTo>
                    <a:pt x="44907" y="52425"/>
                  </a:lnTo>
                  <a:lnTo>
                    <a:pt x="42672" y="67246"/>
                  </a:lnTo>
                  <a:lnTo>
                    <a:pt x="44856" y="81965"/>
                  </a:lnTo>
                  <a:lnTo>
                    <a:pt x="51054" y="93535"/>
                  </a:lnTo>
                  <a:lnTo>
                    <a:pt x="54864" y="96545"/>
                  </a:lnTo>
                  <a:lnTo>
                    <a:pt x="60667" y="101117"/>
                  </a:lnTo>
                  <a:lnTo>
                    <a:pt x="73152" y="103822"/>
                  </a:lnTo>
                  <a:lnTo>
                    <a:pt x="86207" y="101536"/>
                  </a:lnTo>
                  <a:lnTo>
                    <a:pt x="94678" y="96126"/>
                  </a:lnTo>
                  <a:lnTo>
                    <a:pt x="96939" y="94678"/>
                  </a:lnTo>
                  <a:lnTo>
                    <a:pt x="104190" y="83248"/>
                  </a:lnTo>
                  <a:lnTo>
                    <a:pt x="106870" y="67246"/>
                  </a:lnTo>
                  <a:close/>
                </a:path>
                <a:path w="567690" h="104139">
                  <a:moveTo>
                    <a:pt x="155638" y="30480"/>
                  </a:moveTo>
                  <a:lnTo>
                    <a:pt x="143446" y="30480"/>
                  </a:lnTo>
                  <a:lnTo>
                    <a:pt x="137350" y="36576"/>
                  </a:lnTo>
                  <a:lnTo>
                    <a:pt x="134302" y="45720"/>
                  </a:lnTo>
                  <a:lnTo>
                    <a:pt x="134302" y="33528"/>
                  </a:lnTo>
                  <a:lnTo>
                    <a:pt x="122110" y="33528"/>
                  </a:lnTo>
                  <a:lnTo>
                    <a:pt x="122110" y="100774"/>
                  </a:lnTo>
                  <a:lnTo>
                    <a:pt x="134302" y="100774"/>
                  </a:lnTo>
                  <a:lnTo>
                    <a:pt x="134302" y="61150"/>
                  </a:lnTo>
                  <a:lnTo>
                    <a:pt x="137350" y="57912"/>
                  </a:lnTo>
                  <a:lnTo>
                    <a:pt x="137350" y="48768"/>
                  </a:lnTo>
                  <a:lnTo>
                    <a:pt x="143446" y="42672"/>
                  </a:lnTo>
                  <a:lnTo>
                    <a:pt x="155638" y="42672"/>
                  </a:lnTo>
                  <a:lnTo>
                    <a:pt x="155638" y="30480"/>
                  </a:lnTo>
                  <a:close/>
                </a:path>
                <a:path w="567690" h="104139">
                  <a:moveTo>
                    <a:pt x="265557" y="61150"/>
                  </a:moveTo>
                  <a:lnTo>
                    <a:pt x="263474" y="45999"/>
                  </a:lnTo>
                  <a:lnTo>
                    <a:pt x="258216" y="36601"/>
                  </a:lnTo>
                  <a:lnTo>
                    <a:pt x="251244" y="31826"/>
                  </a:lnTo>
                  <a:lnTo>
                    <a:pt x="244030" y="30480"/>
                  </a:lnTo>
                  <a:lnTo>
                    <a:pt x="237934" y="30480"/>
                  </a:lnTo>
                  <a:lnTo>
                    <a:pt x="231838" y="33528"/>
                  </a:lnTo>
                  <a:lnTo>
                    <a:pt x="219646" y="45720"/>
                  </a:lnTo>
                  <a:lnTo>
                    <a:pt x="216598" y="36576"/>
                  </a:lnTo>
                  <a:lnTo>
                    <a:pt x="210502" y="30480"/>
                  </a:lnTo>
                  <a:lnTo>
                    <a:pt x="189166" y="30480"/>
                  </a:lnTo>
                  <a:lnTo>
                    <a:pt x="183070" y="36576"/>
                  </a:lnTo>
                  <a:lnTo>
                    <a:pt x="180022" y="42672"/>
                  </a:lnTo>
                  <a:lnTo>
                    <a:pt x="180022" y="33528"/>
                  </a:lnTo>
                  <a:lnTo>
                    <a:pt x="167830" y="33528"/>
                  </a:lnTo>
                  <a:lnTo>
                    <a:pt x="167830" y="100774"/>
                  </a:lnTo>
                  <a:lnTo>
                    <a:pt x="180022" y="100774"/>
                  </a:lnTo>
                  <a:lnTo>
                    <a:pt x="180022" y="54864"/>
                  </a:lnTo>
                  <a:lnTo>
                    <a:pt x="183070" y="54864"/>
                  </a:lnTo>
                  <a:lnTo>
                    <a:pt x="183070" y="48768"/>
                  </a:lnTo>
                  <a:lnTo>
                    <a:pt x="189166" y="42672"/>
                  </a:lnTo>
                  <a:lnTo>
                    <a:pt x="207454" y="42672"/>
                  </a:lnTo>
                  <a:lnTo>
                    <a:pt x="210502" y="48768"/>
                  </a:lnTo>
                  <a:lnTo>
                    <a:pt x="210502" y="100774"/>
                  </a:lnTo>
                  <a:lnTo>
                    <a:pt x="222694" y="100774"/>
                  </a:lnTo>
                  <a:lnTo>
                    <a:pt x="222694" y="51816"/>
                  </a:lnTo>
                  <a:lnTo>
                    <a:pt x="225742" y="45720"/>
                  </a:lnTo>
                  <a:lnTo>
                    <a:pt x="231838" y="42672"/>
                  </a:lnTo>
                  <a:lnTo>
                    <a:pt x="250126" y="42672"/>
                  </a:lnTo>
                  <a:lnTo>
                    <a:pt x="253174" y="48768"/>
                  </a:lnTo>
                  <a:lnTo>
                    <a:pt x="253174" y="100774"/>
                  </a:lnTo>
                  <a:lnTo>
                    <a:pt x="265557" y="100774"/>
                  </a:lnTo>
                  <a:lnTo>
                    <a:pt x="265557" y="61150"/>
                  </a:lnTo>
                  <a:close/>
                </a:path>
                <a:path w="567690" h="104139">
                  <a:moveTo>
                    <a:pt x="335661" y="100774"/>
                  </a:moveTo>
                  <a:lnTo>
                    <a:pt x="332613" y="97726"/>
                  </a:lnTo>
                  <a:lnTo>
                    <a:pt x="332613" y="57912"/>
                  </a:lnTo>
                  <a:lnTo>
                    <a:pt x="331368" y="48488"/>
                  </a:lnTo>
                  <a:lnTo>
                    <a:pt x="327279" y="39624"/>
                  </a:lnTo>
                  <a:lnTo>
                    <a:pt x="319747" y="33058"/>
                  </a:lnTo>
                  <a:lnTo>
                    <a:pt x="308229" y="30480"/>
                  </a:lnTo>
                  <a:lnTo>
                    <a:pt x="299085" y="30480"/>
                  </a:lnTo>
                  <a:lnTo>
                    <a:pt x="289941" y="33528"/>
                  </a:lnTo>
                  <a:lnTo>
                    <a:pt x="283845" y="36576"/>
                  </a:lnTo>
                  <a:lnTo>
                    <a:pt x="286893" y="45720"/>
                  </a:lnTo>
                  <a:lnTo>
                    <a:pt x="299085" y="39624"/>
                  </a:lnTo>
                  <a:lnTo>
                    <a:pt x="320421" y="39624"/>
                  </a:lnTo>
                  <a:lnTo>
                    <a:pt x="320421" y="57912"/>
                  </a:lnTo>
                  <a:lnTo>
                    <a:pt x="320421" y="67246"/>
                  </a:lnTo>
                  <a:lnTo>
                    <a:pt x="320421" y="82486"/>
                  </a:lnTo>
                  <a:lnTo>
                    <a:pt x="314325" y="94678"/>
                  </a:lnTo>
                  <a:lnTo>
                    <a:pt x="299085" y="94678"/>
                  </a:lnTo>
                  <a:lnTo>
                    <a:pt x="292989" y="88582"/>
                  </a:lnTo>
                  <a:lnTo>
                    <a:pt x="292989" y="82486"/>
                  </a:lnTo>
                  <a:lnTo>
                    <a:pt x="295554" y="73685"/>
                  </a:lnTo>
                  <a:lnTo>
                    <a:pt x="302133" y="69151"/>
                  </a:lnTo>
                  <a:lnTo>
                    <a:pt x="310984" y="67487"/>
                  </a:lnTo>
                  <a:lnTo>
                    <a:pt x="320421" y="67246"/>
                  </a:lnTo>
                  <a:lnTo>
                    <a:pt x="320421" y="57912"/>
                  </a:lnTo>
                  <a:lnTo>
                    <a:pt x="303936" y="59613"/>
                  </a:lnTo>
                  <a:lnTo>
                    <a:pt x="291452" y="64490"/>
                  </a:lnTo>
                  <a:lnTo>
                    <a:pt x="283552" y="72224"/>
                  </a:lnTo>
                  <a:lnTo>
                    <a:pt x="280797" y="82486"/>
                  </a:lnTo>
                  <a:lnTo>
                    <a:pt x="281978" y="89687"/>
                  </a:lnTo>
                  <a:lnTo>
                    <a:pt x="285750" y="96583"/>
                  </a:lnTo>
                  <a:lnTo>
                    <a:pt x="292366" y="101777"/>
                  </a:lnTo>
                  <a:lnTo>
                    <a:pt x="292989" y="101904"/>
                  </a:lnTo>
                  <a:lnTo>
                    <a:pt x="302133" y="103822"/>
                  </a:lnTo>
                  <a:lnTo>
                    <a:pt x="311277" y="103822"/>
                  </a:lnTo>
                  <a:lnTo>
                    <a:pt x="317373" y="97726"/>
                  </a:lnTo>
                  <a:lnTo>
                    <a:pt x="320421" y="91630"/>
                  </a:lnTo>
                  <a:lnTo>
                    <a:pt x="323469" y="91630"/>
                  </a:lnTo>
                  <a:lnTo>
                    <a:pt x="323469" y="100774"/>
                  </a:lnTo>
                  <a:lnTo>
                    <a:pt x="335661" y="100774"/>
                  </a:lnTo>
                  <a:close/>
                </a:path>
                <a:path w="567690" h="104139">
                  <a:moveTo>
                    <a:pt x="384429" y="33528"/>
                  </a:moveTo>
                  <a:lnTo>
                    <a:pt x="369189" y="33528"/>
                  </a:lnTo>
                  <a:lnTo>
                    <a:pt x="369189" y="15240"/>
                  </a:lnTo>
                  <a:lnTo>
                    <a:pt x="356997" y="18288"/>
                  </a:lnTo>
                  <a:lnTo>
                    <a:pt x="356997" y="33528"/>
                  </a:lnTo>
                  <a:lnTo>
                    <a:pt x="344805" y="33528"/>
                  </a:lnTo>
                  <a:lnTo>
                    <a:pt x="344805" y="42672"/>
                  </a:lnTo>
                  <a:lnTo>
                    <a:pt x="356997" y="42672"/>
                  </a:lnTo>
                  <a:lnTo>
                    <a:pt x="356997" y="94678"/>
                  </a:lnTo>
                  <a:lnTo>
                    <a:pt x="363093" y="100774"/>
                  </a:lnTo>
                  <a:lnTo>
                    <a:pt x="369189" y="103822"/>
                  </a:lnTo>
                  <a:lnTo>
                    <a:pt x="378333" y="103822"/>
                  </a:lnTo>
                  <a:lnTo>
                    <a:pt x="381381" y="100774"/>
                  </a:lnTo>
                  <a:lnTo>
                    <a:pt x="384429" y="100774"/>
                  </a:lnTo>
                  <a:lnTo>
                    <a:pt x="384429" y="91630"/>
                  </a:lnTo>
                  <a:lnTo>
                    <a:pt x="369189" y="91630"/>
                  </a:lnTo>
                  <a:lnTo>
                    <a:pt x="369189" y="42672"/>
                  </a:lnTo>
                  <a:lnTo>
                    <a:pt x="384429" y="42672"/>
                  </a:lnTo>
                  <a:lnTo>
                    <a:pt x="384429" y="33528"/>
                  </a:lnTo>
                  <a:close/>
                </a:path>
                <a:path w="567690" h="104139">
                  <a:moveTo>
                    <a:pt x="411861" y="33528"/>
                  </a:moveTo>
                  <a:lnTo>
                    <a:pt x="399669" y="33528"/>
                  </a:lnTo>
                  <a:lnTo>
                    <a:pt x="399669" y="100774"/>
                  </a:lnTo>
                  <a:lnTo>
                    <a:pt x="411861" y="100774"/>
                  </a:lnTo>
                  <a:lnTo>
                    <a:pt x="411861" y="33528"/>
                  </a:lnTo>
                  <a:close/>
                </a:path>
                <a:path w="567690" h="104139">
                  <a:moveTo>
                    <a:pt x="411861" y="9144"/>
                  </a:moveTo>
                  <a:lnTo>
                    <a:pt x="408813" y="6096"/>
                  </a:lnTo>
                  <a:lnTo>
                    <a:pt x="399669" y="6096"/>
                  </a:lnTo>
                  <a:lnTo>
                    <a:pt x="396621" y="9144"/>
                  </a:lnTo>
                  <a:lnTo>
                    <a:pt x="396621" y="18288"/>
                  </a:lnTo>
                  <a:lnTo>
                    <a:pt x="399669" y="21336"/>
                  </a:lnTo>
                  <a:lnTo>
                    <a:pt x="408813" y="21336"/>
                  </a:lnTo>
                  <a:lnTo>
                    <a:pt x="411861" y="18288"/>
                  </a:lnTo>
                  <a:lnTo>
                    <a:pt x="411861" y="9144"/>
                  </a:lnTo>
                  <a:close/>
                </a:path>
                <a:path w="567690" h="104139">
                  <a:moveTo>
                    <a:pt x="494347" y="67246"/>
                  </a:moveTo>
                  <a:lnTo>
                    <a:pt x="491667" y="52425"/>
                  </a:lnTo>
                  <a:lnTo>
                    <a:pt x="484441" y="40792"/>
                  </a:lnTo>
                  <a:lnTo>
                    <a:pt x="479107" y="36995"/>
                  </a:lnTo>
                  <a:lnTo>
                    <a:pt x="479107" y="67246"/>
                  </a:lnTo>
                  <a:lnTo>
                    <a:pt x="477964" y="77965"/>
                  </a:lnTo>
                  <a:lnTo>
                    <a:pt x="474535" y="86677"/>
                  </a:lnTo>
                  <a:lnTo>
                    <a:pt x="468820" y="92544"/>
                  </a:lnTo>
                  <a:lnTo>
                    <a:pt x="460819" y="94678"/>
                  </a:lnTo>
                  <a:lnTo>
                    <a:pt x="452335" y="92544"/>
                  </a:lnTo>
                  <a:lnTo>
                    <a:pt x="445579" y="86677"/>
                  </a:lnTo>
                  <a:lnTo>
                    <a:pt x="441096" y="77965"/>
                  </a:lnTo>
                  <a:lnTo>
                    <a:pt x="439483" y="67246"/>
                  </a:lnTo>
                  <a:lnTo>
                    <a:pt x="440664" y="57708"/>
                  </a:lnTo>
                  <a:lnTo>
                    <a:pt x="444436" y="48793"/>
                  </a:lnTo>
                  <a:lnTo>
                    <a:pt x="451053" y="42202"/>
                  </a:lnTo>
                  <a:lnTo>
                    <a:pt x="460819" y="39624"/>
                  </a:lnTo>
                  <a:lnTo>
                    <a:pt x="470103" y="42202"/>
                  </a:lnTo>
                  <a:lnTo>
                    <a:pt x="475678" y="48793"/>
                  </a:lnTo>
                  <a:lnTo>
                    <a:pt x="478383" y="57708"/>
                  </a:lnTo>
                  <a:lnTo>
                    <a:pt x="479107" y="67246"/>
                  </a:lnTo>
                  <a:lnTo>
                    <a:pt x="479107" y="36995"/>
                  </a:lnTo>
                  <a:lnTo>
                    <a:pt x="473773" y="33197"/>
                  </a:lnTo>
                  <a:lnTo>
                    <a:pt x="460819" y="30480"/>
                  </a:lnTo>
                  <a:lnTo>
                    <a:pt x="447865" y="33197"/>
                  </a:lnTo>
                  <a:lnTo>
                    <a:pt x="437197" y="40792"/>
                  </a:lnTo>
                  <a:lnTo>
                    <a:pt x="429945" y="52425"/>
                  </a:lnTo>
                  <a:lnTo>
                    <a:pt x="427291" y="67246"/>
                  </a:lnTo>
                  <a:lnTo>
                    <a:pt x="429945" y="81965"/>
                  </a:lnTo>
                  <a:lnTo>
                    <a:pt x="437197" y="93535"/>
                  </a:lnTo>
                  <a:lnTo>
                    <a:pt x="439483" y="95161"/>
                  </a:lnTo>
                  <a:lnTo>
                    <a:pt x="447865" y="101117"/>
                  </a:lnTo>
                  <a:lnTo>
                    <a:pt x="460819" y="103822"/>
                  </a:lnTo>
                  <a:lnTo>
                    <a:pt x="472478" y="101536"/>
                  </a:lnTo>
                  <a:lnTo>
                    <a:pt x="479107" y="97345"/>
                  </a:lnTo>
                  <a:lnTo>
                    <a:pt x="483298" y="94678"/>
                  </a:lnTo>
                  <a:lnTo>
                    <a:pt x="491248" y="83248"/>
                  </a:lnTo>
                  <a:lnTo>
                    <a:pt x="494347" y="67246"/>
                  </a:lnTo>
                  <a:close/>
                </a:path>
                <a:path w="567690" h="104139">
                  <a:moveTo>
                    <a:pt x="567499" y="61150"/>
                  </a:moveTo>
                  <a:lnTo>
                    <a:pt x="564972" y="45999"/>
                  </a:lnTo>
                  <a:lnTo>
                    <a:pt x="558736" y="36601"/>
                  </a:lnTo>
                  <a:lnTo>
                    <a:pt x="550773" y="31826"/>
                  </a:lnTo>
                  <a:lnTo>
                    <a:pt x="543115" y="30480"/>
                  </a:lnTo>
                  <a:lnTo>
                    <a:pt x="535012" y="31584"/>
                  </a:lnTo>
                  <a:lnTo>
                    <a:pt x="528637" y="34671"/>
                  </a:lnTo>
                  <a:lnTo>
                    <a:pt x="523392" y="39484"/>
                  </a:lnTo>
                  <a:lnTo>
                    <a:pt x="518731" y="45720"/>
                  </a:lnTo>
                  <a:lnTo>
                    <a:pt x="518731" y="33528"/>
                  </a:lnTo>
                  <a:lnTo>
                    <a:pt x="509587" y="33528"/>
                  </a:lnTo>
                  <a:lnTo>
                    <a:pt x="509587" y="100774"/>
                  </a:lnTo>
                  <a:lnTo>
                    <a:pt x="521779" y="100774"/>
                  </a:lnTo>
                  <a:lnTo>
                    <a:pt x="521779" y="54864"/>
                  </a:lnTo>
                  <a:lnTo>
                    <a:pt x="524827" y="48768"/>
                  </a:lnTo>
                  <a:lnTo>
                    <a:pt x="530923" y="42672"/>
                  </a:lnTo>
                  <a:lnTo>
                    <a:pt x="537019" y="42672"/>
                  </a:lnTo>
                  <a:lnTo>
                    <a:pt x="545020" y="44246"/>
                  </a:lnTo>
                  <a:lnTo>
                    <a:pt x="550735" y="48412"/>
                  </a:lnTo>
                  <a:lnTo>
                    <a:pt x="554164" y="54330"/>
                  </a:lnTo>
                  <a:lnTo>
                    <a:pt x="555307" y="61150"/>
                  </a:lnTo>
                  <a:lnTo>
                    <a:pt x="555307" y="100774"/>
                  </a:lnTo>
                  <a:lnTo>
                    <a:pt x="567499" y="100774"/>
                  </a:lnTo>
                  <a:lnTo>
                    <a:pt x="567499" y="61150"/>
                  </a:lnTo>
                  <a:close/>
                </a:path>
              </a:pathLst>
            </a:custGeom>
            <a:solidFill>
              <a:srgbClr val="161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213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5746051" y="4560760"/>
              <a:ext cx="2282380" cy="464057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5746051" y="5061394"/>
              <a:ext cx="2282380" cy="296227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5743003" y="5397246"/>
              <a:ext cx="2135886" cy="131254"/>
            </a:xfrm>
            <a:prstGeom prst="rect">
              <a:avLst/>
            </a:prstGeom>
          </p:spPr>
        </p:pic>
      </p:grpSp>
      <p:grpSp>
        <p:nvGrpSpPr>
          <p:cNvPr id="49" name="object 216"/>
          <p:cNvGrpSpPr/>
          <p:nvPr/>
        </p:nvGrpSpPr>
        <p:grpSpPr>
          <a:xfrm>
            <a:off x="9571227" y="1995557"/>
            <a:ext cx="2101744" cy="548755"/>
            <a:chOff x="8394763" y="2200655"/>
            <a:chExt cx="1843405" cy="605155"/>
          </a:xfrm>
        </p:grpSpPr>
        <p:sp>
          <p:nvSpPr>
            <p:cNvPr id="217" name="object 217"/>
            <p:cNvSpPr/>
            <p:nvPr/>
          </p:nvSpPr>
          <p:spPr>
            <a:xfrm>
              <a:off x="10146792" y="2200655"/>
              <a:ext cx="91440" cy="101600"/>
            </a:xfrm>
            <a:custGeom>
              <a:avLst/>
              <a:gdLst/>
              <a:ahLst/>
              <a:cxnLst/>
              <a:rect l="l" t="t" r="r" b="b"/>
              <a:pathLst>
                <a:path w="91440" h="101600">
                  <a:moveTo>
                    <a:pt x="15240" y="0"/>
                  </a:moveTo>
                  <a:lnTo>
                    <a:pt x="0" y="0"/>
                  </a:lnTo>
                  <a:lnTo>
                    <a:pt x="0" y="100584"/>
                  </a:lnTo>
                  <a:lnTo>
                    <a:pt x="15240" y="100584"/>
                  </a:lnTo>
                  <a:lnTo>
                    <a:pt x="15240" y="0"/>
                  </a:lnTo>
                  <a:close/>
                </a:path>
                <a:path w="91440" h="101600">
                  <a:moveTo>
                    <a:pt x="90868" y="61341"/>
                  </a:moveTo>
                  <a:lnTo>
                    <a:pt x="89535" y="51435"/>
                  </a:lnTo>
                  <a:lnTo>
                    <a:pt x="84772" y="41529"/>
                  </a:lnTo>
                  <a:lnTo>
                    <a:pt x="78676" y="36563"/>
                  </a:lnTo>
                  <a:lnTo>
                    <a:pt x="78676" y="58293"/>
                  </a:lnTo>
                  <a:lnTo>
                    <a:pt x="42100" y="58293"/>
                  </a:lnTo>
                  <a:lnTo>
                    <a:pt x="43243" y="52870"/>
                  </a:lnTo>
                  <a:lnTo>
                    <a:pt x="46672" y="46863"/>
                  </a:lnTo>
                  <a:lnTo>
                    <a:pt x="52387" y="42011"/>
                  </a:lnTo>
                  <a:lnTo>
                    <a:pt x="60388" y="40005"/>
                  </a:lnTo>
                  <a:lnTo>
                    <a:pt x="69672" y="42011"/>
                  </a:lnTo>
                  <a:lnTo>
                    <a:pt x="75247" y="46863"/>
                  </a:lnTo>
                  <a:lnTo>
                    <a:pt x="77952" y="52870"/>
                  </a:lnTo>
                  <a:lnTo>
                    <a:pt x="78676" y="58293"/>
                  </a:lnTo>
                  <a:lnTo>
                    <a:pt x="78676" y="36563"/>
                  </a:lnTo>
                  <a:lnTo>
                    <a:pt x="75438" y="33909"/>
                  </a:lnTo>
                  <a:lnTo>
                    <a:pt x="60388" y="30861"/>
                  </a:lnTo>
                  <a:lnTo>
                    <a:pt x="47904" y="33578"/>
                  </a:lnTo>
                  <a:lnTo>
                    <a:pt x="38290" y="41148"/>
                  </a:lnTo>
                  <a:lnTo>
                    <a:pt x="32092" y="52730"/>
                  </a:lnTo>
                  <a:lnTo>
                    <a:pt x="29908" y="67437"/>
                  </a:lnTo>
                  <a:lnTo>
                    <a:pt x="32143" y="81788"/>
                  </a:lnTo>
                  <a:lnTo>
                    <a:pt x="38671" y="92379"/>
                  </a:lnTo>
                  <a:lnTo>
                    <a:pt x="42100" y="94513"/>
                  </a:lnTo>
                  <a:lnTo>
                    <a:pt x="49187" y="98920"/>
                  </a:lnTo>
                  <a:lnTo>
                    <a:pt x="63436" y="101155"/>
                  </a:lnTo>
                  <a:lnTo>
                    <a:pt x="72580" y="101155"/>
                  </a:lnTo>
                  <a:lnTo>
                    <a:pt x="81724" y="98107"/>
                  </a:lnTo>
                  <a:lnTo>
                    <a:pt x="84772" y="98107"/>
                  </a:lnTo>
                  <a:lnTo>
                    <a:pt x="84772" y="88963"/>
                  </a:lnTo>
                  <a:lnTo>
                    <a:pt x="78676" y="92011"/>
                  </a:lnTo>
                  <a:lnTo>
                    <a:pt x="63436" y="92011"/>
                  </a:lnTo>
                  <a:lnTo>
                    <a:pt x="54952" y="90779"/>
                  </a:lnTo>
                  <a:lnTo>
                    <a:pt x="48196" y="86664"/>
                  </a:lnTo>
                  <a:lnTo>
                    <a:pt x="43713" y="79082"/>
                  </a:lnTo>
                  <a:lnTo>
                    <a:pt x="42100" y="67437"/>
                  </a:lnTo>
                  <a:lnTo>
                    <a:pt x="78676" y="67437"/>
                  </a:lnTo>
                  <a:lnTo>
                    <a:pt x="87820" y="67437"/>
                  </a:lnTo>
                  <a:lnTo>
                    <a:pt x="90868" y="64389"/>
                  </a:lnTo>
                  <a:lnTo>
                    <a:pt x="90868" y="61341"/>
                  </a:lnTo>
                  <a:close/>
                </a:path>
              </a:pathLst>
            </a:custGeom>
            <a:solidFill>
              <a:srgbClr val="161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8394763" y="2200655"/>
              <a:ext cx="1842897" cy="604837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10216324" y="2451353"/>
              <a:ext cx="21590" cy="33655"/>
            </a:xfrm>
            <a:custGeom>
              <a:avLst/>
              <a:gdLst/>
              <a:ahLst/>
              <a:cxnLst/>
              <a:rect l="l" t="t" r="r" b="b"/>
              <a:pathLst>
                <a:path w="21590" h="33655">
                  <a:moveTo>
                    <a:pt x="21336" y="0"/>
                  </a:moveTo>
                  <a:lnTo>
                    <a:pt x="6096" y="0"/>
                  </a:lnTo>
                  <a:lnTo>
                    <a:pt x="5572" y="9524"/>
                  </a:lnTo>
                  <a:lnTo>
                    <a:pt x="4191" y="19049"/>
                  </a:lnTo>
                  <a:lnTo>
                    <a:pt x="2238" y="27431"/>
                  </a:lnTo>
                  <a:lnTo>
                    <a:pt x="0" y="33527"/>
                  </a:lnTo>
                  <a:lnTo>
                    <a:pt x="6096" y="33527"/>
                  </a:lnTo>
                  <a:lnTo>
                    <a:pt x="10620" y="27431"/>
                  </a:lnTo>
                  <a:lnTo>
                    <a:pt x="14858" y="19049"/>
                  </a:lnTo>
                  <a:lnTo>
                    <a:pt x="18526" y="9524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161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220"/>
          <p:cNvGrpSpPr/>
          <p:nvPr/>
        </p:nvGrpSpPr>
        <p:grpSpPr>
          <a:xfrm>
            <a:off x="9574701" y="2607594"/>
            <a:ext cx="379371" cy="88676"/>
            <a:chOff x="8397811" y="2875597"/>
            <a:chExt cx="332740" cy="97790"/>
          </a:xfrm>
        </p:grpSpPr>
        <p:pic>
          <p:nvPicPr>
            <p:cNvPr id="221" name="object 221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8397811" y="2875597"/>
              <a:ext cx="222694" cy="97726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8641841" y="2878645"/>
              <a:ext cx="88391" cy="94678"/>
            </a:xfrm>
            <a:prstGeom prst="rect">
              <a:avLst/>
            </a:prstGeom>
          </p:spPr>
        </p:pic>
      </p:grpSp>
      <p:sp>
        <p:nvSpPr>
          <p:cNvPr id="223" name="object 223"/>
          <p:cNvSpPr/>
          <p:nvPr/>
        </p:nvSpPr>
        <p:spPr>
          <a:xfrm>
            <a:off x="10085985" y="2603621"/>
            <a:ext cx="650867" cy="117466"/>
          </a:xfrm>
          <a:custGeom>
            <a:avLst/>
            <a:gdLst/>
            <a:ahLst/>
            <a:cxnLst/>
            <a:rect l="l" t="t" r="r" b="b"/>
            <a:pathLst>
              <a:path w="570865" h="129539">
                <a:moveTo>
                  <a:pt x="54864" y="89916"/>
                </a:moveTo>
                <a:lnTo>
                  <a:pt x="12192" y="89916"/>
                </a:lnTo>
                <a:lnTo>
                  <a:pt x="12192" y="56388"/>
                </a:lnTo>
                <a:lnTo>
                  <a:pt x="48768" y="56388"/>
                </a:lnTo>
                <a:lnTo>
                  <a:pt x="48768" y="47244"/>
                </a:lnTo>
                <a:lnTo>
                  <a:pt x="12192" y="47244"/>
                </a:lnTo>
                <a:lnTo>
                  <a:pt x="12192" y="16573"/>
                </a:lnTo>
                <a:lnTo>
                  <a:pt x="51816" y="16573"/>
                </a:lnTo>
                <a:lnTo>
                  <a:pt x="51816" y="7429"/>
                </a:lnTo>
                <a:lnTo>
                  <a:pt x="0" y="7429"/>
                </a:lnTo>
                <a:lnTo>
                  <a:pt x="0" y="102108"/>
                </a:lnTo>
                <a:lnTo>
                  <a:pt x="54864" y="102108"/>
                </a:lnTo>
                <a:lnTo>
                  <a:pt x="54864" y="89916"/>
                </a:lnTo>
                <a:close/>
              </a:path>
              <a:path w="570865" h="129539">
                <a:moveTo>
                  <a:pt x="81343" y="0"/>
                </a:moveTo>
                <a:lnTo>
                  <a:pt x="66103" y="0"/>
                </a:lnTo>
                <a:lnTo>
                  <a:pt x="66103" y="103632"/>
                </a:lnTo>
                <a:lnTo>
                  <a:pt x="81343" y="103632"/>
                </a:lnTo>
                <a:lnTo>
                  <a:pt x="81343" y="0"/>
                </a:lnTo>
                <a:close/>
              </a:path>
              <a:path w="570865" h="129539">
                <a:moveTo>
                  <a:pt x="155638" y="62484"/>
                </a:moveTo>
                <a:lnTo>
                  <a:pt x="154774" y="52578"/>
                </a:lnTo>
                <a:lnTo>
                  <a:pt x="151066" y="42672"/>
                </a:lnTo>
                <a:lnTo>
                  <a:pt x="146494" y="38481"/>
                </a:lnTo>
                <a:lnTo>
                  <a:pt x="146494" y="59436"/>
                </a:lnTo>
                <a:lnTo>
                  <a:pt x="109918" y="59436"/>
                </a:lnTo>
                <a:lnTo>
                  <a:pt x="111061" y="54013"/>
                </a:lnTo>
                <a:lnTo>
                  <a:pt x="114490" y="48006"/>
                </a:lnTo>
                <a:lnTo>
                  <a:pt x="120205" y="43154"/>
                </a:lnTo>
                <a:lnTo>
                  <a:pt x="128206" y="41148"/>
                </a:lnTo>
                <a:lnTo>
                  <a:pt x="137490" y="43154"/>
                </a:lnTo>
                <a:lnTo>
                  <a:pt x="143065" y="48006"/>
                </a:lnTo>
                <a:lnTo>
                  <a:pt x="145770" y="54013"/>
                </a:lnTo>
                <a:lnTo>
                  <a:pt x="146494" y="59436"/>
                </a:lnTo>
                <a:lnTo>
                  <a:pt x="146494" y="38481"/>
                </a:lnTo>
                <a:lnTo>
                  <a:pt x="142773" y="35052"/>
                </a:lnTo>
                <a:lnTo>
                  <a:pt x="128206" y="32004"/>
                </a:lnTo>
                <a:lnTo>
                  <a:pt x="115722" y="34721"/>
                </a:lnTo>
                <a:lnTo>
                  <a:pt x="106108" y="42291"/>
                </a:lnTo>
                <a:lnTo>
                  <a:pt x="99910" y="53873"/>
                </a:lnTo>
                <a:lnTo>
                  <a:pt x="97726" y="68580"/>
                </a:lnTo>
                <a:lnTo>
                  <a:pt x="99961" y="82829"/>
                </a:lnTo>
                <a:lnTo>
                  <a:pt x="106476" y="93345"/>
                </a:lnTo>
                <a:lnTo>
                  <a:pt x="109918" y="95478"/>
                </a:lnTo>
                <a:lnTo>
                  <a:pt x="117005" y="99872"/>
                </a:lnTo>
                <a:lnTo>
                  <a:pt x="131254" y="102108"/>
                </a:lnTo>
                <a:lnTo>
                  <a:pt x="140398" y="102108"/>
                </a:lnTo>
                <a:lnTo>
                  <a:pt x="149542" y="99060"/>
                </a:lnTo>
                <a:lnTo>
                  <a:pt x="152590" y="99060"/>
                </a:lnTo>
                <a:lnTo>
                  <a:pt x="149542" y="89916"/>
                </a:lnTo>
                <a:lnTo>
                  <a:pt x="146494" y="92964"/>
                </a:lnTo>
                <a:lnTo>
                  <a:pt x="131254" y="92964"/>
                </a:lnTo>
                <a:lnTo>
                  <a:pt x="122770" y="91732"/>
                </a:lnTo>
                <a:lnTo>
                  <a:pt x="116001" y="87630"/>
                </a:lnTo>
                <a:lnTo>
                  <a:pt x="111531" y="80111"/>
                </a:lnTo>
                <a:lnTo>
                  <a:pt x="109918" y="68580"/>
                </a:lnTo>
                <a:lnTo>
                  <a:pt x="146494" y="68580"/>
                </a:lnTo>
                <a:lnTo>
                  <a:pt x="155638" y="68580"/>
                </a:lnTo>
                <a:lnTo>
                  <a:pt x="155638" y="62484"/>
                </a:lnTo>
                <a:close/>
              </a:path>
              <a:path w="570865" h="129539">
                <a:moveTo>
                  <a:pt x="219646" y="35052"/>
                </a:moveTo>
                <a:lnTo>
                  <a:pt x="216598" y="35052"/>
                </a:lnTo>
                <a:lnTo>
                  <a:pt x="210502" y="32004"/>
                </a:lnTo>
                <a:lnTo>
                  <a:pt x="204406" y="32004"/>
                </a:lnTo>
                <a:lnTo>
                  <a:pt x="189687" y="34721"/>
                </a:lnTo>
                <a:lnTo>
                  <a:pt x="178117" y="42291"/>
                </a:lnTo>
                <a:lnTo>
                  <a:pt x="170535" y="53873"/>
                </a:lnTo>
                <a:lnTo>
                  <a:pt x="167830" y="68580"/>
                </a:lnTo>
                <a:lnTo>
                  <a:pt x="170065" y="82829"/>
                </a:lnTo>
                <a:lnTo>
                  <a:pt x="176580" y="93345"/>
                </a:lnTo>
                <a:lnTo>
                  <a:pt x="187109" y="99872"/>
                </a:lnTo>
                <a:lnTo>
                  <a:pt x="201358" y="102108"/>
                </a:lnTo>
                <a:lnTo>
                  <a:pt x="210502" y="102108"/>
                </a:lnTo>
                <a:lnTo>
                  <a:pt x="216598" y="99060"/>
                </a:lnTo>
                <a:lnTo>
                  <a:pt x="219646" y="99060"/>
                </a:lnTo>
                <a:lnTo>
                  <a:pt x="219646" y="89916"/>
                </a:lnTo>
                <a:lnTo>
                  <a:pt x="213550" y="89916"/>
                </a:lnTo>
                <a:lnTo>
                  <a:pt x="210502" y="92964"/>
                </a:lnTo>
                <a:lnTo>
                  <a:pt x="204406" y="92964"/>
                </a:lnTo>
                <a:lnTo>
                  <a:pt x="194157" y="91300"/>
                </a:lnTo>
                <a:lnTo>
                  <a:pt x="186499" y="86487"/>
                </a:lnTo>
                <a:lnTo>
                  <a:pt x="181686" y="78828"/>
                </a:lnTo>
                <a:lnTo>
                  <a:pt x="180022" y="68580"/>
                </a:lnTo>
                <a:lnTo>
                  <a:pt x="181686" y="57873"/>
                </a:lnTo>
                <a:lnTo>
                  <a:pt x="186499" y="49149"/>
                </a:lnTo>
                <a:lnTo>
                  <a:pt x="194157" y="43294"/>
                </a:lnTo>
                <a:lnTo>
                  <a:pt x="204406" y="41148"/>
                </a:lnTo>
                <a:lnTo>
                  <a:pt x="210502" y="41148"/>
                </a:lnTo>
                <a:lnTo>
                  <a:pt x="213550" y="44196"/>
                </a:lnTo>
                <a:lnTo>
                  <a:pt x="216598" y="44196"/>
                </a:lnTo>
                <a:lnTo>
                  <a:pt x="219646" y="35052"/>
                </a:lnTo>
                <a:close/>
              </a:path>
              <a:path w="570865" h="129539">
                <a:moveTo>
                  <a:pt x="268605" y="32004"/>
                </a:moveTo>
                <a:lnTo>
                  <a:pt x="250317" y="32004"/>
                </a:lnTo>
                <a:lnTo>
                  <a:pt x="250317" y="13525"/>
                </a:lnTo>
                <a:lnTo>
                  <a:pt x="241173" y="16573"/>
                </a:lnTo>
                <a:lnTo>
                  <a:pt x="241173" y="32004"/>
                </a:lnTo>
                <a:lnTo>
                  <a:pt x="228981" y="32004"/>
                </a:lnTo>
                <a:lnTo>
                  <a:pt x="228981" y="44196"/>
                </a:lnTo>
                <a:lnTo>
                  <a:pt x="241173" y="44196"/>
                </a:lnTo>
                <a:lnTo>
                  <a:pt x="241173" y="92964"/>
                </a:lnTo>
                <a:lnTo>
                  <a:pt x="244221" y="96012"/>
                </a:lnTo>
                <a:lnTo>
                  <a:pt x="247269" y="102108"/>
                </a:lnTo>
                <a:lnTo>
                  <a:pt x="268605" y="102108"/>
                </a:lnTo>
                <a:lnTo>
                  <a:pt x="268605" y="92964"/>
                </a:lnTo>
                <a:lnTo>
                  <a:pt x="253365" y="92964"/>
                </a:lnTo>
                <a:lnTo>
                  <a:pt x="250317" y="86868"/>
                </a:lnTo>
                <a:lnTo>
                  <a:pt x="250317" y="44196"/>
                </a:lnTo>
                <a:lnTo>
                  <a:pt x="268605" y="44196"/>
                </a:lnTo>
                <a:lnTo>
                  <a:pt x="268605" y="32004"/>
                </a:lnTo>
                <a:close/>
              </a:path>
              <a:path w="570865" h="129539">
                <a:moveTo>
                  <a:pt x="317373" y="32004"/>
                </a:moveTo>
                <a:lnTo>
                  <a:pt x="314325" y="32004"/>
                </a:lnTo>
                <a:lnTo>
                  <a:pt x="307555" y="33108"/>
                </a:lnTo>
                <a:lnTo>
                  <a:pt x="301371" y="36195"/>
                </a:lnTo>
                <a:lnTo>
                  <a:pt x="296316" y="41008"/>
                </a:lnTo>
                <a:lnTo>
                  <a:pt x="292989" y="47244"/>
                </a:lnTo>
                <a:lnTo>
                  <a:pt x="292989" y="32004"/>
                </a:lnTo>
                <a:lnTo>
                  <a:pt x="283845" y="32004"/>
                </a:lnTo>
                <a:lnTo>
                  <a:pt x="283845" y="102108"/>
                </a:lnTo>
                <a:lnTo>
                  <a:pt x="296037" y="102108"/>
                </a:lnTo>
                <a:lnTo>
                  <a:pt x="296037" y="50292"/>
                </a:lnTo>
                <a:lnTo>
                  <a:pt x="302133" y="44196"/>
                </a:lnTo>
                <a:lnTo>
                  <a:pt x="317373" y="44196"/>
                </a:lnTo>
                <a:lnTo>
                  <a:pt x="317373" y="32004"/>
                </a:lnTo>
                <a:close/>
              </a:path>
              <a:path w="570865" h="129539">
                <a:moveTo>
                  <a:pt x="341757" y="32004"/>
                </a:moveTo>
                <a:lnTo>
                  <a:pt x="329565" y="32004"/>
                </a:lnTo>
                <a:lnTo>
                  <a:pt x="329565" y="102108"/>
                </a:lnTo>
                <a:lnTo>
                  <a:pt x="341757" y="102108"/>
                </a:lnTo>
                <a:lnTo>
                  <a:pt x="341757" y="32004"/>
                </a:lnTo>
                <a:close/>
              </a:path>
              <a:path w="570865" h="129539">
                <a:moveTo>
                  <a:pt x="341757" y="10477"/>
                </a:moveTo>
                <a:lnTo>
                  <a:pt x="338709" y="7429"/>
                </a:lnTo>
                <a:lnTo>
                  <a:pt x="329565" y="7429"/>
                </a:lnTo>
                <a:lnTo>
                  <a:pt x="326517" y="10477"/>
                </a:lnTo>
                <a:lnTo>
                  <a:pt x="326517" y="19621"/>
                </a:lnTo>
                <a:lnTo>
                  <a:pt x="329565" y="22860"/>
                </a:lnTo>
                <a:lnTo>
                  <a:pt x="338709" y="22860"/>
                </a:lnTo>
                <a:lnTo>
                  <a:pt x="341757" y="19621"/>
                </a:lnTo>
                <a:lnTo>
                  <a:pt x="341757" y="10477"/>
                </a:lnTo>
                <a:close/>
              </a:path>
              <a:path w="570865" h="129539">
                <a:moveTo>
                  <a:pt x="421195" y="32004"/>
                </a:moveTo>
                <a:lnTo>
                  <a:pt x="409003" y="32004"/>
                </a:lnTo>
                <a:lnTo>
                  <a:pt x="409003" y="44196"/>
                </a:lnTo>
                <a:lnTo>
                  <a:pt x="409003" y="56388"/>
                </a:lnTo>
                <a:lnTo>
                  <a:pt x="409003" y="74676"/>
                </a:lnTo>
                <a:lnTo>
                  <a:pt x="405955" y="77724"/>
                </a:lnTo>
                <a:lnTo>
                  <a:pt x="405955" y="80772"/>
                </a:lnTo>
                <a:lnTo>
                  <a:pt x="402907" y="86868"/>
                </a:lnTo>
                <a:lnTo>
                  <a:pt x="396621" y="92964"/>
                </a:lnTo>
                <a:lnTo>
                  <a:pt x="387477" y="92964"/>
                </a:lnTo>
                <a:lnTo>
                  <a:pt x="379476" y="90868"/>
                </a:lnTo>
                <a:lnTo>
                  <a:pt x="373761" y="85344"/>
                </a:lnTo>
                <a:lnTo>
                  <a:pt x="370332" y="77533"/>
                </a:lnTo>
                <a:lnTo>
                  <a:pt x="369189" y="68580"/>
                </a:lnTo>
                <a:lnTo>
                  <a:pt x="370370" y="57873"/>
                </a:lnTo>
                <a:lnTo>
                  <a:pt x="374142" y="49149"/>
                </a:lnTo>
                <a:lnTo>
                  <a:pt x="380758" y="43294"/>
                </a:lnTo>
                <a:lnTo>
                  <a:pt x="390525" y="41148"/>
                </a:lnTo>
                <a:lnTo>
                  <a:pt x="399859" y="41148"/>
                </a:lnTo>
                <a:lnTo>
                  <a:pt x="405955" y="47244"/>
                </a:lnTo>
                <a:lnTo>
                  <a:pt x="405955" y="56388"/>
                </a:lnTo>
                <a:lnTo>
                  <a:pt x="409003" y="56388"/>
                </a:lnTo>
                <a:lnTo>
                  <a:pt x="409003" y="44196"/>
                </a:lnTo>
                <a:lnTo>
                  <a:pt x="405955" y="38100"/>
                </a:lnTo>
                <a:lnTo>
                  <a:pt x="396621" y="32004"/>
                </a:lnTo>
                <a:lnTo>
                  <a:pt x="387477" y="32004"/>
                </a:lnTo>
                <a:lnTo>
                  <a:pt x="376275" y="34290"/>
                </a:lnTo>
                <a:lnTo>
                  <a:pt x="366522" y="41148"/>
                </a:lnTo>
                <a:lnTo>
                  <a:pt x="359613" y="52578"/>
                </a:lnTo>
                <a:lnTo>
                  <a:pt x="356997" y="68580"/>
                </a:lnTo>
                <a:lnTo>
                  <a:pt x="359130" y="82829"/>
                </a:lnTo>
                <a:lnTo>
                  <a:pt x="364998" y="93345"/>
                </a:lnTo>
                <a:lnTo>
                  <a:pt x="369189" y="96494"/>
                </a:lnTo>
                <a:lnTo>
                  <a:pt x="373710" y="99872"/>
                </a:lnTo>
                <a:lnTo>
                  <a:pt x="384429" y="102108"/>
                </a:lnTo>
                <a:lnTo>
                  <a:pt x="392544" y="101066"/>
                </a:lnTo>
                <a:lnTo>
                  <a:pt x="398995" y="98298"/>
                </a:lnTo>
                <a:lnTo>
                  <a:pt x="404304" y="94399"/>
                </a:lnTo>
                <a:lnTo>
                  <a:pt x="409003" y="89916"/>
                </a:lnTo>
                <a:lnTo>
                  <a:pt x="409003" y="129540"/>
                </a:lnTo>
                <a:lnTo>
                  <a:pt x="421195" y="129540"/>
                </a:lnTo>
                <a:lnTo>
                  <a:pt x="421195" y="32004"/>
                </a:lnTo>
                <a:close/>
              </a:path>
              <a:path w="570865" h="129539">
                <a:moveTo>
                  <a:pt x="497395" y="32004"/>
                </a:moveTo>
                <a:lnTo>
                  <a:pt x="485203" y="32004"/>
                </a:lnTo>
                <a:lnTo>
                  <a:pt x="485203" y="80772"/>
                </a:lnTo>
                <a:lnTo>
                  <a:pt x="482155" y="80772"/>
                </a:lnTo>
                <a:lnTo>
                  <a:pt x="482155" y="86868"/>
                </a:lnTo>
                <a:lnTo>
                  <a:pt x="476059" y="92964"/>
                </a:lnTo>
                <a:lnTo>
                  <a:pt x="466915" y="92964"/>
                </a:lnTo>
                <a:lnTo>
                  <a:pt x="459384" y="91351"/>
                </a:lnTo>
                <a:lnTo>
                  <a:pt x="454723" y="86868"/>
                </a:lnTo>
                <a:lnTo>
                  <a:pt x="452335" y="80111"/>
                </a:lnTo>
                <a:lnTo>
                  <a:pt x="451675" y="71628"/>
                </a:lnTo>
                <a:lnTo>
                  <a:pt x="451675" y="32004"/>
                </a:lnTo>
                <a:lnTo>
                  <a:pt x="439483" y="32004"/>
                </a:lnTo>
                <a:lnTo>
                  <a:pt x="439483" y="71628"/>
                </a:lnTo>
                <a:lnTo>
                  <a:pt x="441566" y="86677"/>
                </a:lnTo>
                <a:lnTo>
                  <a:pt x="447103" y="96012"/>
                </a:lnTo>
                <a:lnTo>
                  <a:pt x="454914" y="100774"/>
                </a:lnTo>
                <a:lnTo>
                  <a:pt x="463867" y="102108"/>
                </a:lnTo>
                <a:lnTo>
                  <a:pt x="476059" y="102108"/>
                </a:lnTo>
                <a:lnTo>
                  <a:pt x="482155" y="96012"/>
                </a:lnTo>
                <a:lnTo>
                  <a:pt x="485203" y="89916"/>
                </a:lnTo>
                <a:lnTo>
                  <a:pt x="485203" y="102108"/>
                </a:lnTo>
                <a:lnTo>
                  <a:pt x="497395" y="102108"/>
                </a:lnTo>
                <a:lnTo>
                  <a:pt x="497395" y="32004"/>
                </a:lnTo>
                <a:close/>
              </a:path>
              <a:path w="570865" h="129539">
                <a:moveTo>
                  <a:pt x="570738" y="62484"/>
                </a:moveTo>
                <a:lnTo>
                  <a:pt x="569849" y="52578"/>
                </a:lnTo>
                <a:lnTo>
                  <a:pt x="566064" y="42672"/>
                </a:lnTo>
                <a:lnTo>
                  <a:pt x="561403" y="38430"/>
                </a:lnTo>
                <a:lnTo>
                  <a:pt x="561403" y="59436"/>
                </a:lnTo>
                <a:lnTo>
                  <a:pt x="524827" y="59436"/>
                </a:lnTo>
                <a:lnTo>
                  <a:pt x="525970" y="54013"/>
                </a:lnTo>
                <a:lnTo>
                  <a:pt x="529399" y="48006"/>
                </a:lnTo>
                <a:lnTo>
                  <a:pt x="535114" y="43154"/>
                </a:lnTo>
                <a:lnTo>
                  <a:pt x="543115" y="41148"/>
                </a:lnTo>
                <a:lnTo>
                  <a:pt x="552399" y="43154"/>
                </a:lnTo>
                <a:lnTo>
                  <a:pt x="557974" y="48006"/>
                </a:lnTo>
                <a:lnTo>
                  <a:pt x="560679" y="54013"/>
                </a:lnTo>
                <a:lnTo>
                  <a:pt x="561403" y="59436"/>
                </a:lnTo>
                <a:lnTo>
                  <a:pt x="561403" y="38430"/>
                </a:lnTo>
                <a:lnTo>
                  <a:pt x="557707" y="35052"/>
                </a:lnTo>
                <a:lnTo>
                  <a:pt x="543115" y="32004"/>
                </a:lnTo>
                <a:lnTo>
                  <a:pt x="530631" y="34721"/>
                </a:lnTo>
                <a:lnTo>
                  <a:pt x="521017" y="42291"/>
                </a:lnTo>
                <a:lnTo>
                  <a:pt x="514819" y="53873"/>
                </a:lnTo>
                <a:lnTo>
                  <a:pt x="512635" y="68580"/>
                </a:lnTo>
                <a:lnTo>
                  <a:pt x="514870" y="82829"/>
                </a:lnTo>
                <a:lnTo>
                  <a:pt x="521385" y="93345"/>
                </a:lnTo>
                <a:lnTo>
                  <a:pt x="524827" y="95478"/>
                </a:lnTo>
                <a:lnTo>
                  <a:pt x="531914" y="99872"/>
                </a:lnTo>
                <a:lnTo>
                  <a:pt x="546163" y="102108"/>
                </a:lnTo>
                <a:lnTo>
                  <a:pt x="555307" y="102108"/>
                </a:lnTo>
                <a:lnTo>
                  <a:pt x="564451" y="99060"/>
                </a:lnTo>
                <a:lnTo>
                  <a:pt x="567499" y="99060"/>
                </a:lnTo>
                <a:lnTo>
                  <a:pt x="567499" y="89916"/>
                </a:lnTo>
                <a:lnTo>
                  <a:pt x="561403" y="92964"/>
                </a:lnTo>
                <a:lnTo>
                  <a:pt x="546163" y="92964"/>
                </a:lnTo>
                <a:lnTo>
                  <a:pt x="537679" y="91732"/>
                </a:lnTo>
                <a:lnTo>
                  <a:pt x="530923" y="87630"/>
                </a:lnTo>
                <a:lnTo>
                  <a:pt x="526440" y="80111"/>
                </a:lnTo>
                <a:lnTo>
                  <a:pt x="524827" y="68580"/>
                </a:lnTo>
                <a:lnTo>
                  <a:pt x="561403" y="68580"/>
                </a:lnTo>
                <a:lnTo>
                  <a:pt x="570738" y="68580"/>
                </a:lnTo>
                <a:lnTo>
                  <a:pt x="570738" y="62484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4" name="object 224"/>
          <p:cNvPicPr/>
          <p:nvPr/>
        </p:nvPicPr>
        <p:blipFill>
          <a:blip r:embed="rId157" cstate="print"/>
          <a:stretch>
            <a:fillRect/>
          </a:stretch>
        </p:blipFill>
        <p:spPr>
          <a:xfrm>
            <a:off x="10865287" y="2615886"/>
            <a:ext cx="121847" cy="80326"/>
          </a:xfrm>
          <a:prstGeom prst="rect">
            <a:avLst/>
          </a:prstGeom>
        </p:spPr>
      </p:pic>
      <p:grpSp>
        <p:nvGrpSpPr>
          <p:cNvPr id="69" name="object 225"/>
          <p:cNvGrpSpPr/>
          <p:nvPr/>
        </p:nvGrpSpPr>
        <p:grpSpPr>
          <a:xfrm>
            <a:off x="9581652" y="2610358"/>
            <a:ext cx="2087265" cy="238389"/>
            <a:chOff x="8403907" y="2878645"/>
            <a:chExt cx="1830705" cy="262890"/>
          </a:xfrm>
        </p:grpSpPr>
        <p:pic>
          <p:nvPicPr>
            <p:cNvPr id="226" name="object 226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9756139" y="2878645"/>
              <a:ext cx="478472" cy="122110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8403907" y="3040570"/>
              <a:ext cx="1827656" cy="100774"/>
            </a:xfrm>
            <a:prstGeom prst="rect">
              <a:avLst/>
            </a:prstGeom>
          </p:spPr>
        </p:pic>
      </p:grpSp>
      <p:sp>
        <p:nvSpPr>
          <p:cNvPr id="228" name="object 228"/>
          <p:cNvSpPr/>
          <p:nvPr/>
        </p:nvSpPr>
        <p:spPr>
          <a:xfrm>
            <a:off x="9571226" y="2909381"/>
            <a:ext cx="647248" cy="91555"/>
          </a:xfrm>
          <a:custGeom>
            <a:avLst/>
            <a:gdLst/>
            <a:ahLst/>
            <a:cxnLst/>
            <a:rect l="l" t="t" r="r" b="b"/>
            <a:pathLst>
              <a:path w="567690" h="100964">
                <a:moveTo>
                  <a:pt x="45720" y="0"/>
                </a:moveTo>
                <a:lnTo>
                  <a:pt x="24384" y="0"/>
                </a:lnTo>
                <a:lnTo>
                  <a:pt x="18288" y="6096"/>
                </a:lnTo>
                <a:lnTo>
                  <a:pt x="12192" y="9144"/>
                </a:lnTo>
                <a:lnTo>
                  <a:pt x="9144" y="18288"/>
                </a:lnTo>
                <a:lnTo>
                  <a:pt x="9144" y="30480"/>
                </a:lnTo>
                <a:lnTo>
                  <a:pt x="0" y="30480"/>
                </a:lnTo>
                <a:lnTo>
                  <a:pt x="0" y="42672"/>
                </a:lnTo>
                <a:lnTo>
                  <a:pt x="9144" y="42672"/>
                </a:lnTo>
                <a:lnTo>
                  <a:pt x="9144" y="100774"/>
                </a:lnTo>
                <a:lnTo>
                  <a:pt x="21336" y="100774"/>
                </a:lnTo>
                <a:lnTo>
                  <a:pt x="21336" y="42672"/>
                </a:lnTo>
                <a:lnTo>
                  <a:pt x="39624" y="42672"/>
                </a:lnTo>
                <a:lnTo>
                  <a:pt x="39624" y="30480"/>
                </a:lnTo>
                <a:lnTo>
                  <a:pt x="21336" y="30480"/>
                </a:lnTo>
                <a:lnTo>
                  <a:pt x="21336" y="18288"/>
                </a:lnTo>
                <a:lnTo>
                  <a:pt x="24384" y="9144"/>
                </a:lnTo>
                <a:lnTo>
                  <a:pt x="42672" y="9144"/>
                </a:lnTo>
                <a:lnTo>
                  <a:pt x="45720" y="0"/>
                </a:lnTo>
                <a:close/>
              </a:path>
              <a:path w="567690" h="100964">
                <a:moveTo>
                  <a:pt x="109728" y="64198"/>
                </a:moveTo>
                <a:lnTo>
                  <a:pt x="107480" y="51142"/>
                </a:lnTo>
                <a:lnTo>
                  <a:pt x="100965" y="40411"/>
                </a:lnTo>
                <a:lnTo>
                  <a:pt x="97536" y="38061"/>
                </a:lnTo>
                <a:lnTo>
                  <a:pt x="97536" y="67246"/>
                </a:lnTo>
                <a:lnTo>
                  <a:pt x="95910" y="77495"/>
                </a:lnTo>
                <a:lnTo>
                  <a:pt x="91440" y="85153"/>
                </a:lnTo>
                <a:lnTo>
                  <a:pt x="84670" y="89966"/>
                </a:lnTo>
                <a:lnTo>
                  <a:pt x="76200" y="91630"/>
                </a:lnTo>
                <a:lnTo>
                  <a:pt x="67716" y="89535"/>
                </a:lnTo>
                <a:lnTo>
                  <a:pt x="60960" y="84010"/>
                </a:lnTo>
                <a:lnTo>
                  <a:pt x="56476" y="76200"/>
                </a:lnTo>
                <a:lnTo>
                  <a:pt x="54864" y="67246"/>
                </a:lnTo>
                <a:lnTo>
                  <a:pt x="56045" y="56426"/>
                </a:lnTo>
                <a:lnTo>
                  <a:pt x="59804" y="47650"/>
                </a:lnTo>
                <a:lnTo>
                  <a:pt x="66433" y="41770"/>
                </a:lnTo>
                <a:lnTo>
                  <a:pt x="76200" y="39624"/>
                </a:lnTo>
                <a:lnTo>
                  <a:pt x="85953" y="42227"/>
                </a:lnTo>
                <a:lnTo>
                  <a:pt x="92583" y="48869"/>
                </a:lnTo>
                <a:lnTo>
                  <a:pt x="96342" y="57797"/>
                </a:lnTo>
                <a:lnTo>
                  <a:pt x="97536" y="67246"/>
                </a:lnTo>
                <a:lnTo>
                  <a:pt x="97536" y="38061"/>
                </a:lnTo>
                <a:lnTo>
                  <a:pt x="90436" y="33159"/>
                </a:lnTo>
                <a:lnTo>
                  <a:pt x="76200" y="30480"/>
                </a:lnTo>
                <a:lnTo>
                  <a:pt x="63246" y="32778"/>
                </a:lnTo>
                <a:lnTo>
                  <a:pt x="52578" y="39649"/>
                </a:lnTo>
                <a:lnTo>
                  <a:pt x="45326" y="51142"/>
                </a:lnTo>
                <a:lnTo>
                  <a:pt x="42672" y="67246"/>
                </a:lnTo>
                <a:lnTo>
                  <a:pt x="45326" y="81495"/>
                </a:lnTo>
                <a:lnTo>
                  <a:pt x="52578" y="92011"/>
                </a:lnTo>
                <a:lnTo>
                  <a:pt x="54864" y="93421"/>
                </a:lnTo>
                <a:lnTo>
                  <a:pt x="63246" y="98539"/>
                </a:lnTo>
                <a:lnTo>
                  <a:pt x="76200" y="100774"/>
                </a:lnTo>
                <a:lnTo>
                  <a:pt x="87858" y="98920"/>
                </a:lnTo>
                <a:lnTo>
                  <a:pt x="97536" y="93433"/>
                </a:lnTo>
                <a:lnTo>
                  <a:pt x="98679" y="92773"/>
                </a:lnTo>
                <a:lnTo>
                  <a:pt x="106629" y="81495"/>
                </a:lnTo>
                <a:lnTo>
                  <a:pt x="109728" y="64198"/>
                </a:lnTo>
                <a:close/>
              </a:path>
              <a:path w="567690" h="100964">
                <a:moveTo>
                  <a:pt x="158496" y="30480"/>
                </a:moveTo>
                <a:lnTo>
                  <a:pt x="146304" y="30480"/>
                </a:lnTo>
                <a:lnTo>
                  <a:pt x="140208" y="36576"/>
                </a:lnTo>
                <a:lnTo>
                  <a:pt x="137160" y="45720"/>
                </a:lnTo>
                <a:lnTo>
                  <a:pt x="134112" y="30480"/>
                </a:lnTo>
                <a:lnTo>
                  <a:pt x="124968" y="30480"/>
                </a:lnTo>
                <a:lnTo>
                  <a:pt x="124968" y="100774"/>
                </a:lnTo>
                <a:lnTo>
                  <a:pt x="137160" y="100774"/>
                </a:lnTo>
                <a:lnTo>
                  <a:pt x="137160" y="58102"/>
                </a:lnTo>
                <a:lnTo>
                  <a:pt x="140208" y="48768"/>
                </a:lnTo>
                <a:lnTo>
                  <a:pt x="146304" y="42672"/>
                </a:lnTo>
                <a:lnTo>
                  <a:pt x="158496" y="42672"/>
                </a:lnTo>
                <a:lnTo>
                  <a:pt x="158496" y="30480"/>
                </a:lnTo>
                <a:close/>
              </a:path>
              <a:path w="567690" h="100964">
                <a:moveTo>
                  <a:pt x="268414" y="61150"/>
                </a:moveTo>
                <a:lnTo>
                  <a:pt x="265887" y="45999"/>
                </a:lnTo>
                <a:lnTo>
                  <a:pt x="259651" y="36601"/>
                </a:lnTo>
                <a:lnTo>
                  <a:pt x="251688" y="31826"/>
                </a:lnTo>
                <a:lnTo>
                  <a:pt x="244030" y="30480"/>
                </a:lnTo>
                <a:lnTo>
                  <a:pt x="237934" y="30480"/>
                </a:lnTo>
                <a:lnTo>
                  <a:pt x="231838" y="36576"/>
                </a:lnTo>
                <a:lnTo>
                  <a:pt x="228790" y="36576"/>
                </a:lnTo>
                <a:lnTo>
                  <a:pt x="222694" y="42672"/>
                </a:lnTo>
                <a:lnTo>
                  <a:pt x="219646" y="36576"/>
                </a:lnTo>
                <a:lnTo>
                  <a:pt x="213550" y="30480"/>
                </a:lnTo>
                <a:lnTo>
                  <a:pt x="192214" y="30480"/>
                </a:lnTo>
                <a:lnTo>
                  <a:pt x="186118" y="36576"/>
                </a:lnTo>
                <a:lnTo>
                  <a:pt x="183070" y="42672"/>
                </a:lnTo>
                <a:lnTo>
                  <a:pt x="180022" y="30480"/>
                </a:lnTo>
                <a:lnTo>
                  <a:pt x="170878" y="30480"/>
                </a:lnTo>
                <a:lnTo>
                  <a:pt x="170878" y="100774"/>
                </a:lnTo>
                <a:lnTo>
                  <a:pt x="183070" y="100774"/>
                </a:lnTo>
                <a:lnTo>
                  <a:pt x="183070" y="51816"/>
                </a:lnTo>
                <a:lnTo>
                  <a:pt x="186118" y="45720"/>
                </a:lnTo>
                <a:lnTo>
                  <a:pt x="192214" y="39624"/>
                </a:lnTo>
                <a:lnTo>
                  <a:pt x="207454" y="39624"/>
                </a:lnTo>
                <a:lnTo>
                  <a:pt x="213550" y="48768"/>
                </a:lnTo>
                <a:lnTo>
                  <a:pt x="213550" y="100774"/>
                </a:lnTo>
                <a:lnTo>
                  <a:pt x="225742" y="100774"/>
                </a:lnTo>
                <a:lnTo>
                  <a:pt x="225742" y="51816"/>
                </a:lnTo>
                <a:lnTo>
                  <a:pt x="228790" y="45720"/>
                </a:lnTo>
                <a:lnTo>
                  <a:pt x="234886" y="39624"/>
                </a:lnTo>
                <a:lnTo>
                  <a:pt x="240982" y="39624"/>
                </a:lnTo>
                <a:lnTo>
                  <a:pt x="247218" y="41249"/>
                </a:lnTo>
                <a:lnTo>
                  <a:pt x="252031" y="45745"/>
                </a:lnTo>
                <a:lnTo>
                  <a:pt x="255117" y="52565"/>
                </a:lnTo>
                <a:lnTo>
                  <a:pt x="256222" y="61150"/>
                </a:lnTo>
                <a:lnTo>
                  <a:pt x="256222" y="100774"/>
                </a:lnTo>
                <a:lnTo>
                  <a:pt x="268414" y="100774"/>
                </a:lnTo>
                <a:lnTo>
                  <a:pt x="268414" y="61150"/>
                </a:lnTo>
                <a:close/>
              </a:path>
              <a:path w="567690" h="100964">
                <a:moveTo>
                  <a:pt x="335470" y="58102"/>
                </a:moveTo>
                <a:lnTo>
                  <a:pt x="334175" y="48564"/>
                </a:lnTo>
                <a:lnTo>
                  <a:pt x="329742" y="39649"/>
                </a:lnTo>
                <a:lnTo>
                  <a:pt x="321322" y="33058"/>
                </a:lnTo>
                <a:lnTo>
                  <a:pt x="308038" y="30480"/>
                </a:lnTo>
                <a:lnTo>
                  <a:pt x="301942" y="30480"/>
                </a:lnTo>
                <a:lnTo>
                  <a:pt x="292798" y="33528"/>
                </a:lnTo>
                <a:lnTo>
                  <a:pt x="286702" y="36576"/>
                </a:lnTo>
                <a:lnTo>
                  <a:pt x="289750" y="45720"/>
                </a:lnTo>
                <a:lnTo>
                  <a:pt x="301942" y="39624"/>
                </a:lnTo>
                <a:lnTo>
                  <a:pt x="320230" y="39624"/>
                </a:lnTo>
                <a:lnTo>
                  <a:pt x="323278" y="48768"/>
                </a:lnTo>
                <a:lnTo>
                  <a:pt x="323278" y="58102"/>
                </a:lnTo>
                <a:lnTo>
                  <a:pt x="323278" y="64198"/>
                </a:lnTo>
                <a:lnTo>
                  <a:pt x="323278" y="79438"/>
                </a:lnTo>
                <a:lnTo>
                  <a:pt x="320230" y="85534"/>
                </a:lnTo>
                <a:lnTo>
                  <a:pt x="314134" y="91630"/>
                </a:lnTo>
                <a:lnTo>
                  <a:pt x="298894" y="91630"/>
                </a:lnTo>
                <a:lnTo>
                  <a:pt x="295846" y="88582"/>
                </a:lnTo>
                <a:lnTo>
                  <a:pt x="295846" y="79438"/>
                </a:lnTo>
                <a:lnTo>
                  <a:pt x="298411" y="71920"/>
                </a:lnTo>
                <a:lnTo>
                  <a:pt x="304990" y="67246"/>
                </a:lnTo>
                <a:lnTo>
                  <a:pt x="313842" y="64871"/>
                </a:lnTo>
                <a:lnTo>
                  <a:pt x="323278" y="64198"/>
                </a:lnTo>
                <a:lnTo>
                  <a:pt x="323278" y="58102"/>
                </a:lnTo>
                <a:lnTo>
                  <a:pt x="304990" y="59359"/>
                </a:lnTo>
                <a:lnTo>
                  <a:pt x="291642" y="63436"/>
                </a:lnTo>
                <a:lnTo>
                  <a:pt x="283413" y="70967"/>
                </a:lnTo>
                <a:lnTo>
                  <a:pt x="280606" y="82486"/>
                </a:lnTo>
                <a:lnTo>
                  <a:pt x="282219" y="89204"/>
                </a:lnTo>
                <a:lnTo>
                  <a:pt x="286702" y="95059"/>
                </a:lnTo>
                <a:lnTo>
                  <a:pt x="293458" y="99212"/>
                </a:lnTo>
                <a:lnTo>
                  <a:pt x="295846" y="99656"/>
                </a:lnTo>
                <a:lnTo>
                  <a:pt x="301942" y="100774"/>
                </a:lnTo>
                <a:lnTo>
                  <a:pt x="311086" y="100774"/>
                </a:lnTo>
                <a:lnTo>
                  <a:pt x="320230" y="97726"/>
                </a:lnTo>
                <a:lnTo>
                  <a:pt x="323278" y="91630"/>
                </a:lnTo>
                <a:lnTo>
                  <a:pt x="326326" y="100774"/>
                </a:lnTo>
                <a:lnTo>
                  <a:pt x="335470" y="100774"/>
                </a:lnTo>
                <a:lnTo>
                  <a:pt x="335470" y="58102"/>
                </a:lnTo>
                <a:close/>
              </a:path>
              <a:path w="567690" h="100964">
                <a:moveTo>
                  <a:pt x="387477" y="30480"/>
                </a:moveTo>
                <a:lnTo>
                  <a:pt x="369189" y="30480"/>
                </a:lnTo>
                <a:lnTo>
                  <a:pt x="369189" y="12192"/>
                </a:lnTo>
                <a:lnTo>
                  <a:pt x="356997" y="15240"/>
                </a:lnTo>
                <a:lnTo>
                  <a:pt x="356997" y="30480"/>
                </a:lnTo>
                <a:lnTo>
                  <a:pt x="347853" y="30480"/>
                </a:lnTo>
                <a:lnTo>
                  <a:pt x="347853" y="42672"/>
                </a:lnTo>
                <a:lnTo>
                  <a:pt x="356997" y="42672"/>
                </a:lnTo>
                <a:lnTo>
                  <a:pt x="356997" y="85534"/>
                </a:lnTo>
                <a:lnTo>
                  <a:pt x="360045" y="91630"/>
                </a:lnTo>
                <a:lnTo>
                  <a:pt x="363093" y="94678"/>
                </a:lnTo>
                <a:lnTo>
                  <a:pt x="366141" y="100774"/>
                </a:lnTo>
                <a:lnTo>
                  <a:pt x="387477" y="100774"/>
                </a:lnTo>
                <a:lnTo>
                  <a:pt x="387477" y="91630"/>
                </a:lnTo>
                <a:lnTo>
                  <a:pt x="372237" y="91630"/>
                </a:lnTo>
                <a:lnTo>
                  <a:pt x="369189" y="85534"/>
                </a:lnTo>
                <a:lnTo>
                  <a:pt x="369189" y="42672"/>
                </a:lnTo>
                <a:lnTo>
                  <a:pt x="387477" y="42672"/>
                </a:lnTo>
                <a:lnTo>
                  <a:pt x="387477" y="30480"/>
                </a:lnTo>
                <a:close/>
              </a:path>
              <a:path w="567690" h="100964">
                <a:moveTo>
                  <a:pt x="414909" y="30480"/>
                </a:moveTo>
                <a:lnTo>
                  <a:pt x="399669" y="30480"/>
                </a:lnTo>
                <a:lnTo>
                  <a:pt x="399669" y="100774"/>
                </a:lnTo>
                <a:lnTo>
                  <a:pt x="414909" y="100774"/>
                </a:lnTo>
                <a:lnTo>
                  <a:pt x="414909" y="30480"/>
                </a:lnTo>
                <a:close/>
              </a:path>
              <a:path w="567690" h="100964">
                <a:moveTo>
                  <a:pt x="414909" y="9144"/>
                </a:moveTo>
                <a:lnTo>
                  <a:pt x="411861" y="6096"/>
                </a:lnTo>
                <a:lnTo>
                  <a:pt x="402717" y="6096"/>
                </a:lnTo>
                <a:lnTo>
                  <a:pt x="399669" y="9144"/>
                </a:lnTo>
                <a:lnTo>
                  <a:pt x="399669" y="18288"/>
                </a:lnTo>
                <a:lnTo>
                  <a:pt x="402717" y="21336"/>
                </a:lnTo>
                <a:lnTo>
                  <a:pt x="411861" y="21336"/>
                </a:lnTo>
                <a:lnTo>
                  <a:pt x="414909" y="18288"/>
                </a:lnTo>
                <a:lnTo>
                  <a:pt x="414909" y="9144"/>
                </a:lnTo>
                <a:close/>
              </a:path>
              <a:path w="567690" h="100964">
                <a:moveTo>
                  <a:pt x="494157" y="64198"/>
                </a:moveTo>
                <a:lnTo>
                  <a:pt x="491959" y="51142"/>
                </a:lnTo>
                <a:lnTo>
                  <a:pt x="485775" y="40411"/>
                </a:lnTo>
                <a:lnTo>
                  <a:pt x="481965" y="37553"/>
                </a:lnTo>
                <a:lnTo>
                  <a:pt x="481965" y="67246"/>
                </a:lnTo>
                <a:lnTo>
                  <a:pt x="480339" y="77495"/>
                </a:lnTo>
                <a:lnTo>
                  <a:pt x="475869" y="85153"/>
                </a:lnTo>
                <a:lnTo>
                  <a:pt x="469099" y="89966"/>
                </a:lnTo>
                <a:lnTo>
                  <a:pt x="460629" y="91630"/>
                </a:lnTo>
                <a:lnTo>
                  <a:pt x="452628" y="89535"/>
                </a:lnTo>
                <a:lnTo>
                  <a:pt x="446913" y="84010"/>
                </a:lnTo>
                <a:lnTo>
                  <a:pt x="443484" y="76200"/>
                </a:lnTo>
                <a:lnTo>
                  <a:pt x="442341" y="67246"/>
                </a:lnTo>
                <a:lnTo>
                  <a:pt x="443522" y="56426"/>
                </a:lnTo>
                <a:lnTo>
                  <a:pt x="447294" y="47650"/>
                </a:lnTo>
                <a:lnTo>
                  <a:pt x="453910" y="41770"/>
                </a:lnTo>
                <a:lnTo>
                  <a:pt x="463677" y="39624"/>
                </a:lnTo>
                <a:lnTo>
                  <a:pt x="471678" y="42227"/>
                </a:lnTo>
                <a:lnTo>
                  <a:pt x="477393" y="48869"/>
                </a:lnTo>
                <a:lnTo>
                  <a:pt x="480822" y="57797"/>
                </a:lnTo>
                <a:lnTo>
                  <a:pt x="481965" y="67246"/>
                </a:lnTo>
                <a:lnTo>
                  <a:pt x="481965" y="37553"/>
                </a:lnTo>
                <a:lnTo>
                  <a:pt x="476148" y="33159"/>
                </a:lnTo>
                <a:lnTo>
                  <a:pt x="463677" y="30480"/>
                </a:lnTo>
                <a:lnTo>
                  <a:pt x="449427" y="32778"/>
                </a:lnTo>
                <a:lnTo>
                  <a:pt x="438899" y="39649"/>
                </a:lnTo>
                <a:lnTo>
                  <a:pt x="432384" y="51142"/>
                </a:lnTo>
                <a:lnTo>
                  <a:pt x="430149" y="67246"/>
                </a:lnTo>
                <a:lnTo>
                  <a:pt x="432333" y="81495"/>
                </a:lnTo>
                <a:lnTo>
                  <a:pt x="438531" y="92011"/>
                </a:lnTo>
                <a:lnTo>
                  <a:pt x="442341" y="94602"/>
                </a:lnTo>
                <a:lnTo>
                  <a:pt x="448144" y="98539"/>
                </a:lnTo>
                <a:lnTo>
                  <a:pt x="460629" y="100774"/>
                </a:lnTo>
                <a:lnTo>
                  <a:pt x="473583" y="98920"/>
                </a:lnTo>
                <a:lnTo>
                  <a:pt x="481965" y="94094"/>
                </a:lnTo>
                <a:lnTo>
                  <a:pt x="484251" y="92773"/>
                </a:lnTo>
                <a:lnTo>
                  <a:pt x="491477" y="81495"/>
                </a:lnTo>
                <a:lnTo>
                  <a:pt x="494157" y="64198"/>
                </a:lnTo>
                <a:close/>
              </a:path>
              <a:path w="567690" h="100964">
                <a:moveTo>
                  <a:pt x="567499" y="58102"/>
                </a:moveTo>
                <a:lnTo>
                  <a:pt x="564972" y="44716"/>
                </a:lnTo>
                <a:lnTo>
                  <a:pt x="558736" y="36220"/>
                </a:lnTo>
                <a:lnTo>
                  <a:pt x="550773" y="31775"/>
                </a:lnTo>
                <a:lnTo>
                  <a:pt x="543115" y="30480"/>
                </a:lnTo>
                <a:lnTo>
                  <a:pt x="533971" y="30480"/>
                </a:lnTo>
                <a:lnTo>
                  <a:pt x="524827" y="36576"/>
                </a:lnTo>
                <a:lnTo>
                  <a:pt x="521779" y="42672"/>
                </a:lnTo>
                <a:lnTo>
                  <a:pt x="521779" y="30480"/>
                </a:lnTo>
                <a:lnTo>
                  <a:pt x="509587" y="30480"/>
                </a:lnTo>
                <a:lnTo>
                  <a:pt x="509587" y="100774"/>
                </a:lnTo>
                <a:lnTo>
                  <a:pt x="521779" y="100774"/>
                </a:lnTo>
                <a:lnTo>
                  <a:pt x="521779" y="58102"/>
                </a:lnTo>
                <a:lnTo>
                  <a:pt x="524827" y="55054"/>
                </a:lnTo>
                <a:lnTo>
                  <a:pt x="524827" y="45720"/>
                </a:lnTo>
                <a:lnTo>
                  <a:pt x="530923" y="39624"/>
                </a:lnTo>
                <a:lnTo>
                  <a:pt x="540067" y="39624"/>
                </a:lnTo>
                <a:lnTo>
                  <a:pt x="547585" y="41249"/>
                </a:lnTo>
                <a:lnTo>
                  <a:pt x="552259" y="45745"/>
                </a:lnTo>
                <a:lnTo>
                  <a:pt x="554634" y="52565"/>
                </a:lnTo>
                <a:lnTo>
                  <a:pt x="555307" y="61150"/>
                </a:lnTo>
                <a:lnTo>
                  <a:pt x="555307" y="100774"/>
                </a:lnTo>
                <a:lnTo>
                  <a:pt x="567499" y="100774"/>
                </a:lnTo>
                <a:lnTo>
                  <a:pt x="567499" y="58102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1634817" y="2962932"/>
            <a:ext cx="41991" cy="8637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9144"/>
                </a:moveTo>
                <a:lnTo>
                  <a:pt x="36575" y="0"/>
                </a:lnTo>
                <a:lnTo>
                  <a:pt x="0" y="0"/>
                </a:lnTo>
                <a:lnTo>
                  <a:pt x="0" y="9144"/>
                </a:lnTo>
                <a:lnTo>
                  <a:pt x="36575" y="9144"/>
                </a:lnTo>
                <a:close/>
              </a:path>
            </a:pathLst>
          </a:custGeom>
          <a:solidFill>
            <a:srgbClr val="161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0" name="object 230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9574701" y="3062434"/>
            <a:ext cx="454593" cy="91210"/>
          </a:xfrm>
          <a:prstGeom prst="rect">
            <a:avLst/>
          </a:prstGeom>
        </p:spPr>
      </p:pic>
      <p:grpSp>
        <p:nvGrpSpPr>
          <p:cNvPr id="74" name="object 231"/>
          <p:cNvGrpSpPr/>
          <p:nvPr/>
        </p:nvGrpSpPr>
        <p:grpSpPr>
          <a:xfrm>
            <a:off x="9574702" y="2909382"/>
            <a:ext cx="2101744" cy="714591"/>
            <a:chOff x="8397811" y="3208401"/>
            <a:chExt cx="1843405" cy="788035"/>
          </a:xfrm>
        </p:grpSpPr>
        <p:pic>
          <p:nvPicPr>
            <p:cNvPr id="232" name="object 232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8397811" y="3544252"/>
              <a:ext cx="268414" cy="100774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8397811" y="3208401"/>
              <a:ext cx="1842897" cy="787526"/>
            </a:xfrm>
            <a:prstGeom prst="rect">
              <a:avLst/>
            </a:prstGeom>
          </p:spPr>
        </p:pic>
      </p:grpSp>
      <p:grpSp>
        <p:nvGrpSpPr>
          <p:cNvPr id="82" name="object 234"/>
          <p:cNvGrpSpPr/>
          <p:nvPr/>
        </p:nvGrpSpPr>
        <p:grpSpPr>
          <a:xfrm>
            <a:off x="6668820" y="5644462"/>
            <a:ext cx="4266475" cy="924765"/>
            <a:chOff x="5849111" y="6224587"/>
            <a:chExt cx="3742054" cy="1019810"/>
          </a:xfrm>
        </p:grpSpPr>
        <p:pic>
          <p:nvPicPr>
            <p:cNvPr id="235" name="object 235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5849111" y="6224587"/>
              <a:ext cx="3741801" cy="1019556"/>
            </a:xfrm>
            <a:prstGeom prst="rect">
              <a:avLst/>
            </a:prstGeom>
          </p:spPr>
        </p:pic>
        <p:sp>
          <p:nvSpPr>
            <p:cNvPr id="236" name="object 236"/>
            <p:cNvSpPr/>
            <p:nvPr/>
          </p:nvSpPr>
          <p:spPr>
            <a:xfrm>
              <a:off x="5849111" y="6870191"/>
              <a:ext cx="36830" cy="9525"/>
            </a:xfrm>
            <a:custGeom>
              <a:avLst/>
              <a:gdLst/>
              <a:ahLst/>
              <a:cxnLst/>
              <a:rect l="l" t="t" r="r" b="b"/>
              <a:pathLst>
                <a:path w="36829" h="9525">
                  <a:moveTo>
                    <a:pt x="36575" y="9144"/>
                  </a:moveTo>
                  <a:lnTo>
                    <a:pt x="36575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36575" y="9144"/>
                  </a:lnTo>
                  <a:close/>
                </a:path>
              </a:pathLst>
            </a:custGeom>
            <a:solidFill>
              <a:srgbClr val="161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4" name="object 237"/>
          <p:cNvGrpSpPr/>
          <p:nvPr/>
        </p:nvGrpSpPr>
        <p:grpSpPr>
          <a:xfrm>
            <a:off x="10022344" y="691"/>
            <a:ext cx="2151700" cy="1008258"/>
            <a:chOff x="8790431" y="761"/>
            <a:chExt cx="1887220" cy="1111885"/>
          </a:xfrm>
        </p:grpSpPr>
        <p:pic>
          <p:nvPicPr>
            <p:cNvPr id="238" name="object 238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8790431" y="761"/>
              <a:ext cx="1886712" cy="1093470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9784079" y="835151"/>
              <a:ext cx="893064" cy="277367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9113519" y="633984"/>
              <a:ext cx="67055" cy="24383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8790431" y="527431"/>
              <a:ext cx="320040" cy="106552"/>
            </a:xfrm>
            <a:prstGeom prst="rect">
              <a:avLst/>
            </a:prstGeom>
          </p:spPr>
        </p:pic>
      </p:grpSp>
      <p:pic>
        <p:nvPicPr>
          <p:cNvPr id="242" name="object 242"/>
          <p:cNvPicPr/>
          <p:nvPr/>
        </p:nvPicPr>
        <p:blipFill>
          <a:blip r:embed="rId168" cstate="print"/>
          <a:stretch>
            <a:fillRect/>
          </a:stretch>
        </p:blipFill>
        <p:spPr>
          <a:xfrm>
            <a:off x="243260" y="5245938"/>
            <a:ext cx="2074667" cy="1293518"/>
          </a:xfrm>
          <a:prstGeom prst="rect">
            <a:avLst/>
          </a:prstGeom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43216" y="261366"/>
            <a:ext cx="457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480823"/>
            <a:ext cx="847724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fr-FR" sz="2800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r>
              <a:rPr lang="fr-FR" sz="2800" dirty="0" smtClean="0">
                <a:solidFill>
                  <a:srgbClr val="FF0000"/>
                </a:solidFill>
                <a:latin typeface="Century Gothic" pitchFamily="34" charset="0"/>
              </a:rPr>
              <a:t>Nouvelle filière : </a:t>
            </a:r>
            <a:r>
              <a:rPr lang="fr-FR" sz="2800" dirty="0" smtClean="0">
                <a:latin typeface="Century Gothic" pitchFamily="34" charset="0"/>
              </a:rPr>
              <a:t>Electronique</a:t>
            </a:r>
          </a:p>
          <a:p>
            <a:r>
              <a:rPr lang="fr-FR" sz="2800" dirty="0" smtClean="0">
                <a:solidFill>
                  <a:srgbClr val="FF0000"/>
                </a:solidFill>
                <a:latin typeface="Century Gothic" pitchFamily="34" charset="0"/>
              </a:rPr>
              <a:t>Spécialité : </a:t>
            </a:r>
            <a:r>
              <a:rPr lang="fr-FR" sz="2800" dirty="0" smtClean="0">
                <a:latin typeface="Century Gothic" pitchFamily="34" charset="0"/>
              </a:rPr>
              <a:t>Informatique industrielle</a:t>
            </a:r>
            <a:endParaRPr lang="fr-FR" sz="2800" dirty="0">
              <a:latin typeface="Century Gothic" pitchFamily="34" charset="0"/>
            </a:endParaRPr>
          </a:p>
        </p:txBody>
      </p:sp>
      <p:pic>
        <p:nvPicPr>
          <p:cNvPr id="4" name="Image 3" descr="industry-2630319_1920-1024x7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49" y="1950720"/>
            <a:ext cx="3328079" cy="2353056"/>
          </a:xfrm>
          <a:prstGeom prst="rect">
            <a:avLst/>
          </a:prstGeom>
        </p:spPr>
      </p:pic>
      <p:pic>
        <p:nvPicPr>
          <p:cNvPr id="1028" name="Picture 4" descr="Informatique Industrielle De Pensée Image stock - Image du 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8071" y="4419028"/>
            <a:ext cx="5213927" cy="23658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923925"/>
            <a:ext cx="534848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Imag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2681" y="703207"/>
            <a:ext cx="500686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Image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1" y="2928938"/>
            <a:ext cx="5389835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Image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22681" y="2706633"/>
            <a:ext cx="5006865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ESSAT-LOGO1"/>
          <p:cNvPicPr/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146300" y="-1"/>
            <a:ext cx="3710997" cy="76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 descr="C:\Users\D\Desktop\Gestion ESSA\Tech squad\DSC_004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4031" y="5011104"/>
            <a:ext cx="5167263" cy="177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6" descr="C:\Users\D\Desktop\Gestion ESSA\Welcom day 2018\Photos welcom day 2018\IMG_20180918_10110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95089" y="4776952"/>
            <a:ext cx="505125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Imag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4840" y="2865876"/>
            <a:ext cx="4559520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ESSAT-LOGO1"/>
          <p:cNvPicPr/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46300" y="-1"/>
            <a:ext cx="3710997" cy="76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 l="9128" t="6516" r="8964" b="11782"/>
          <a:stretch>
            <a:fillRect/>
          </a:stretch>
        </p:blipFill>
        <p:spPr bwMode="auto">
          <a:xfrm>
            <a:off x="6562566" y="752849"/>
            <a:ext cx="5250241" cy="192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l="8574" t="5532" r="8964" b="12766"/>
          <a:stretch>
            <a:fillRect/>
          </a:stretch>
        </p:blipFill>
        <p:spPr bwMode="auto">
          <a:xfrm>
            <a:off x="823959" y="799738"/>
            <a:ext cx="4586230" cy="191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 l="8574" t="7501" r="8964" b="12766"/>
          <a:stretch>
            <a:fillRect/>
          </a:stretch>
        </p:blipFill>
        <p:spPr bwMode="auto">
          <a:xfrm>
            <a:off x="6639826" y="2825446"/>
            <a:ext cx="5163292" cy="179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 22"/>
          <p:cNvPicPr/>
          <p:nvPr/>
        </p:nvPicPr>
        <p:blipFill>
          <a:blip r:embed="rId7" cstate="print">
            <a:lum bright="10000"/>
          </a:blip>
          <a:srcRect l="8713" t="6287" r="8758" b="11976"/>
          <a:stretch>
            <a:fillRect/>
          </a:stretch>
        </p:blipFill>
        <p:spPr bwMode="auto">
          <a:xfrm>
            <a:off x="930547" y="4780301"/>
            <a:ext cx="4643834" cy="191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/>
          <a:srcRect l="9331" t="5532" r="8963" b="11782"/>
          <a:stretch>
            <a:fillRect/>
          </a:stretch>
        </p:blipFill>
        <p:spPr bwMode="auto">
          <a:xfrm>
            <a:off x="6659737" y="4703165"/>
            <a:ext cx="5262192" cy="190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54"/>
            <a:ext cx="12179915" cy="6848605"/>
          </a:xfrm>
          <a:custGeom>
            <a:avLst/>
            <a:gdLst/>
            <a:ahLst/>
            <a:cxnLst/>
            <a:rect l="l" t="t" r="r" b="b"/>
            <a:pathLst>
              <a:path w="5760085" h="3240405">
                <a:moveTo>
                  <a:pt x="5759996" y="0"/>
                </a:moveTo>
                <a:lnTo>
                  <a:pt x="0" y="0"/>
                </a:lnTo>
                <a:lnTo>
                  <a:pt x="0" y="3239998"/>
                </a:lnTo>
                <a:lnTo>
                  <a:pt x="5759996" y="3239998"/>
                </a:lnTo>
                <a:lnTo>
                  <a:pt x="5759996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11761" y="5100046"/>
            <a:ext cx="2506750" cy="1249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4366" y="1722531"/>
            <a:ext cx="10481360" cy="1462999"/>
          </a:xfrm>
          <a:prstGeom prst="rect">
            <a:avLst/>
          </a:prstGeom>
        </p:spPr>
        <p:txBody>
          <a:bodyPr vert="horz" wrap="square" lIns="0" tIns="24164" rIns="0" bIns="0" rtlCol="0">
            <a:spAutoFit/>
          </a:bodyPr>
          <a:lstStyle/>
          <a:p>
            <a:pPr marL="26849" marR="10740">
              <a:lnSpc>
                <a:spcPct val="122800"/>
              </a:lnSpc>
              <a:spcBef>
                <a:spcPts val="190"/>
              </a:spcBef>
            </a:pPr>
            <a:r>
              <a:rPr sz="2800" spc="21" dirty="0"/>
              <a:t>École</a:t>
            </a:r>
            <a:r>
              <a:rPr sz="2800" spc="-95" dirty="0"/>
              <a:t> </a:t>
            </a:r>
            <a:r>
              <a:rPr sz="2800" spc="74" dirty="0"/>
              <a:t>Supérieure</a:t>
            </a:r>
            <a:r>
              <a:rPr sz="2800" spc="-95" dirty="0"/>
              <a:t> </a:t>
            </a:r>
            <a:r>
              <a:rPr sz="2800" spc="95" dirty="0"/>
              <a:t>en</a:t>
            </a:r>
            <a:r>
              <a:rPr sz="2800" spc="-95" dirty="0"/>
              <a:t> </a:t>
            </a:r>
            <a:r>
              <a:rPr sz="2800" spc="74" dirty="0"/>
              <a:t>Sciences</a:t>
            </a:r>
            <a:r>
              <a:rPr sz="2800" spc="-85" dirty="0"/>
              <a:t> </a:t>
            </a:r>
            <a:r>
              <a:rPr sz="2800" spc="85" dirty="0"/>
              <a:t>Appliquées</a:t>
            </a:r>
            <a:r>
              <a:rPr sz="2800" spc="-95" dirty="0"/>
              <a:t> </a:t>
            </a:r>
            <a:r>
              <a:rPr sz="2800" spc="21" dirty="0"/>
              <a:t>(ESSA)</a:t>
            </a:r>
            <a:r>
              <a:rPr sz="2800" spc="-95" dirty="0"/>
              <a:t> </a:t>
            </a:r>
            <a:r>
              <a:rPr sz="2800" spc="95" dirty="0"/>
              <a:t>de</a:t>
            </a:r>
            <a:r>
              <a:rPr sz="2800" spc="-95" dirty="0"/>
              <a:t> </a:t>
            </a:r>
            <a:r>
              <a:rPr sz="2800" spc="11"/>
              <a:t>Tlemcen  </a:t>
            </a:r>
            <a:r>
              <a:rPr lang="fr-FR" sz="2800" spc="11" dirty="0" smtClean="0"/>
              <a:t/>
            </a:r>
            <a:br>
              <a:rPr lang="fr-FR" sz="2800" spc="11" dirty="0" smtClean="0"/>
            </a:br>
            <a:r>
              <a:rPr sz="4800" b="1" spc="63" smtClean="0">
                <a:solidFill>
                  <a:srgbClr val="FF4400"/>
                </a:solidFill>
              </a:rPr>
              <a:t>Au </a:t>
            </a:r>
            <a:r>
              <a:rPr sz="4800" b="1" spc="32">
                <a:solidFill>
                  <a:srgbClr val="FF4400"/>
                </a:solidFill>
              </a:rPr>
              <a:t>cœur </a:t>
            </a:r>
            <a:r>
              <a:rPr lang="fr-FR" sz="4800" b="1" spc="32" dirty="0" smtClean="0">
                <a:solidFill>
                  <a:srgbClr val="FF4400"/>
                </a:solidFill>
              </a:rPr>
              <a:t> </a:t>
            </a:r>
            <a:r>
              <a:rPr sz="4800" b="1" spc="95" smtClean="0">
                <a:solidFill>
                  <a:srgbClr val="FF4400"/>
                </a:solidFill>
              </a:rPr>
              <a:t>de </a:t>
            </a:r>
            <a:r>
              <a:rPr lang="fr-FR" sz="4800" b="1" spc="95" dirty="0" smtClean="0">
                <a:solidFill>
                  <a:srgbClr val="FF4400"/>
                </a:solidFill>
              </a:rPr>
              <a:t> </a:t>
            </a:r>
            <a:r>
              <a:rPr sz="4800" b="1" spc="32" smtClean="0">
                <a:solidFill>
                  <a:srgbClr val="FF4400"/>
                </a:solidFill>
              </a:rPr>
              <a:t>l’innovation</a:t>
            </a:r>
            <a:r>
              <a:rPr sz="4800" b="1" spc="-581" smtClean="0">
                <a:solidFill>
                  <a:srgbClr val="FF4400"/>
                </a:solidFill>
              </a:rPr>
              <a:t> </a:t>
            </a:r>
            <a:r>
              <a:rPr lang="fr-FR" sz="4800" b="1" spc="-581" dirty="0" smtClean="0">
                <a:solidFill>
                  <a:srgbClr val="FF4400"/>
                </a:solidFill>
              </a:rPr>
              <a:t>   </a:t>
            </a:r>
            <a:r>
              <a:rPr sz="4800" b="1" spc="74" smtClean="0">
                <a:solidFill>
                  <a:srgbClr val="FF4400"/>
                </a:solidFill>
              </a:rPr>
              <a:t>technologique</a:t>
            </a:r>
            <a:endParaRPr sz="4800" b="1" spc="74" dirty="0">
              <a:solidFill>
                <a:srgbClr val="FF44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1221" y="3300901"/>
            <a:ext cx="10658601" cy="40262"/>
          </a:xfrm>
          <a:custGeom>
            <a:avLst/>
            <a:gdLst/>
            <a:ahLst/>
            <a:cxnLst/>
            <a:rect l="l" t="t" r="r" b="b"/>
            <a:pathLst>
              <a:path w="5040630" h="19050">
                <a:moveTo>
                  <a:pt x="0" y="18979"/>
                </a:moveTo>
                <a:lnTo>
                  <a:pt x="0" y="0"/>
                </a:lnTo>
                <a:lnTo>
                  <a:pt x="5040071" y="0"/>
                </a:lnTo>
                <a:lnTo>
                  <a:pt x="5040071" y="18979"/>
                </a:lnTo>
                <a:lnTo>
                  <a:pt x="0" y="18979"/>
                </a:lnTo>
                <a:close/>
              </a:path>
            </a:pathLst>
          </a:custGeom>
          <a:solidFill>
            <a:srgbClr val="FF44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943548" y="193890"/>
            <a:ext cx="550676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dirty="0" smtClean="0">
                <a:solidFill>
                  <a:srgbClr val="0000FF"/>
                </a:solidFill>
                <a:latin typeface="Berlin Sans FB" pitchFamily="34" charset="0"/>
              </a:rPr>
              <a:t>Apprentissage par projets</a:t>
            </a:r>
            <a:endParaRPr lang="fr-FR" sz="3200" b="0" dirty="0">
              <a:solidFill>
                <a:srgbClr val="0000FF"/>
              </a:solidFill>
              <a:latin typeface="Berlin Sans FB" pitchFamily="34" charset="0"/>
            </a:endParaRPr>
          </a:p>
        </p:txBody>
      </p:sp>
      <p:pic>
        <p:nvPicPr>
          <p:cNvPr id="6" name="Image 5" descr="C:\Users\D\Desktop\PHOTOS FABLAB 2021\20211002_1125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931" y="1165865"/>
            <a:ext cx="4777097" cy="265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C:\Users\D\Desktop\PHOTOS FABLAB 2021\20211002_0948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290" y="4098253"/>
            <a:ext cx="4848817" cy="265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C:\Users\D\Desktop\PHOTOS FABLAB 2021\20211003_1426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1335" y="1602790"/>
            <a:ext cx="3280210" cy="220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C:\Users\D\Desktop\PHOTOS FABLAB 2021\20211003_1427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28691" y="1563942"/>
            <a:ext cx="3310759" cy="221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 descr="C:\Users\D\Desktop\PHOTOS FABLAB 2021\20211003_14330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1808" y="4288203"/>
            <a:ext cx="3321268" cy="2265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 descr="C:\Users\D\Desktop\PHOTOS FABLAB 2021\20211003_14094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97158" y="4256672"/>
            <a:ext cx="3394842" cy="225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12328" y="214922"/>
            <a:ext cx="550676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0" dirty="0" smtClean="0">
                <a:solidFill>
                  <a:srgbClr val="0000FF"/>
                </a:solidFill>
                <a:latin typeface="Berlin Sans FB" pitchFamily="34" charset="0"/>
              </a:rPr>
              <a:t>Programmes boursiers</a:t>
            </a:r>
            <a:endParaRPr lang="fr-FR" sz="3200" b="0" dirty="0">
              <a:solidFill>
                <a:srgbClr val="0000FF"/>
              </a:solidFill>
              <a:latin typeface="Berlin Sans FB" pitchFamily="34" charset="0"/>
            </a:endParaRPr>
          </a:p>
        </p:txBody>
      </p:sp>
      <p:pic>
        <p:nvPicPr>
          <p:cNvPr id="6" name="Image 5" descr="C:\Users\D\Desktop\Gestion ESSA\Photos LUBLIN\20170922_0104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1545" y="4162103"/>
            <a:ext cx="3232814" cy="224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C:\Users\D\Desktop\Gestion ESSA\Photos LUBLIN\0-02-05-97402a1518ba33f72faa8ec4ac3acd9771ee4d3101f2afc95345a7b7198333ec_full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9504" y="1081793"/>
            <a:ext cx="3203386" cy="249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872" y="987972"/>
            <a:ext cx="1312121" cy="74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Erasmus+ | Université Abou Bekr Belkai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9187" y="1723728"/>
            <a:ext cx="2049516" cy="560391"/>
          </a:xfrm>
          <a:prstGeom prst="rect">
            <a:avLst/>
          </a:prstGeom>
          <a:noFill/>
        </p:spPr>
      </p:pic>
      <p:pic>
        <p:nvPicPr>
          <p:cNvPr id="11" name="Picture 2" descr="Bienvenue | ENT UPHF(sur portail2)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3779" y="2396358"/>
            <a:ext cx="2144110" cy="609599"/>
          </a:xfrm>
          <a:prstGeom prst="rect">
            <a:avLst/>
          </a:prstGeom>
          <a:noFill/>
        </p:spPr>
      </p:pic>
      <p:pic>
        <p:nvPicPr>
          <p:cNvPr id="12" name="Picture 5" descr="Erasmus+ | Université Abou Bekr Belkai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8014" y="2916648"/>
            <a:ext cx="2254468" cy="616430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9103" y="3849464"/>
            <a:ext cx="2213380" cy="459778"/>
            <a:chOff x="14583" y="11"/>
            <a:chExt cx="3497" cy="1320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583" y="64"/>
              <a:ext cx="3500" cy="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771" y="25"/>
              <a:ext cx="1240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16764" y="18"/>
              <a:ext cx="1259" cy="6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58" y="0"/>
                </a:cxn>
                <a:cxn ang="0">
                  <a:pos x="1258" y="666"/>
                </a:cxn>
                <a:cxn ang="0">
                  <a:pos x="0" y="666"/>
                </a:cxn>
                <a:cxn ang="0">
                  <a:pos x="0" y="0"/>
                </a:cxn>
              </a:cxnLst>
              <a:rect l="0" t="0" r="r" b="b"/>
              <a:pathLst>
                <a:path w="1259" h="667">
                  <a:moveTo>
                    <a:pt x="0" y="0"/>
                  </a:moveTo>
                  <a:lnTo>
                    <a:pt x="1258" y="0"/>
                  </a:lnTo>
                  <a:lnTo>
                    <a:pt x="1258" y="666"/>
                  </a:lnTo>
                  <a:lnTo>
                    <a:pt x="0" y="66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359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8" name="Picture 2" descr="KA107 – Erasmus International Credit Mobility Archivi - Internazionale UNIPV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362" y="4497932"/>
            <a:ext cx="1884852" cy="534552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4193" y="5978479"/>
            <a:ext cx="1481959" cy="58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7966" y="5309159"/>
            <a:ext cx="2213878" cy="62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ovantis\Desktop\ESSAT\Logo ESSA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030" y="-362617"/>
            <a:ext cx="2990032" cy="196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2"/>
          <p:cNvGrpSpPr/>
          <p:nvPr/>
        </p:nvGrpSpPr>
        <p:grpSpPr>
          <a:xfrm>
            <a:off x="174992" y="2459423"/>
            <a:ext cx="11822568" cy="4002063"/>
            <a:chOff x="174992" y="2459423"/>
            <a:chExt cx="11822568" cy="4002063"/>
          </a:xfrm>
        </p:grpSpPr>
        <p:pic>
          <p:nvPicPr>
            <p:cNvPr id="16" name="Picture 3" descr="C:\Users\inovantis\Desktop\Sauvegarde\LG 4K 22 octobre 2018\photos\IMG_20180927_1212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0604" y="2510063"/>
              <a:ext cx="2936956" cy="1890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e 1"/>
            <p:cNvGrpSpPr/>
            <p:nvPr/>
          </p:nvGrpSpPr>
          <p:grpSpPr>
            <a:xfrm>
              <a:off x="174992" y="2459423"/>
              <a:ext cx="11810846" cy="4002063"/>
              <a:chOff x="174992" y="2459423"/>
              <a:chExt cx="11810846" cy="4002063"/>
            </a:xfrm>
          </p:grpSpPr>
          <p:pic>
            <p:nvPicPr>
              <p:cNvPr id="11" name="Image 10" descr="C:\Users\inovantis\Desktop\Sauvegarde\LG 4K 22 octobre 2018\photos\IMG_20180927_102713.jpg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992" y="2510063"/>
                <a:ext cx="3074823" cy="19415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Image 11" descr="C:\Users\inovantis\Desktop\Sauvegarde\LG 4K 22 octobre 2018\photos\IMG_20180927_102733.jpg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992" y="4490823"/>
                <a:ext cx="3074823" cy="19415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Picture 2" descr="C:\Users\inovantis\Desktop\Sauvegarde\LG 4K 22 octobre 2018\photos\IMG_20180927_104201.jpg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8684" y="4460960"/>
                <a:ext cx="3143259" cy="1941507"/>
              </a:xfrm>
              <a:prstGeom prst="rect">
                <a:avLst/>
              </a:prstGeom>
              <a:noFill/>
              <a:extLst/>
            </p:spPr>
          </p:pic>
          <p:pic>
            <p:nvPicPr>
              <p:cNvPr id="14" name="Image 13" descr="C:\Users\inovantis\Desktop\Sauvegarde\LG 4K 22 octobre 2018\photos\IMG_20180927_111059.jpg"/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3764" y="2459423"/>
                <a:ext cx="3128345" cy="19415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Image 14" descr="C:\Users\inovantis\Desktop\Sauvegarde\LG 4K 22 octobre 2018\photos\IMG_20180927_113711.jpg"/>
              <p:cNvPicPr/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5057" y="2510063"/>
                <a:ext cx="2524304" cy="39222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Image 17" descr="C:\Users\inovantis\Desktop\Sauvegarde\LG 4K 22 octobre 2018\photos\IMG_20180927_121119.jpg"/>
              <p:cNvPicPr/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69217" y="4472682"/>
                <a:ext cx="2916621" cy="19888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7" name="Rectangle 16"/>
          <p:cNvSpPr/>
          <p:nvPr/>
        </p:nvSpPr>
        <p:spPr>
          <a:xfrm>
            <a:off x="3111721" y="1055739"/>
            <a:ext cx="550676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0" dirty="0" smtClean="0">
                <a:solidFill>
                  <a:srgbClr val="0000FF"/>
                </a:solidFill>
                <a:latin typeface="Berlin Sans FB" pitchFamily="34" charset="0"/>
              </a:rPr>
              <a:t>Entrepreneuriat et innovation </a:t>
            </a:r>
            <a:endParaRPr lang="fr-FR" sz="3200" b="0" dirty="0">
              <a:solidFill>
                <a:srgbClr val="0000FF"/>
              </a:solidFill>
              <a:latin typeface="Berlin Sans FB" pitchFamily="34" charset="0"/>
            </a:endParaRPr>
          </a:p>
        </p:txBody>
      </p:sp>
      <p:pic>
        <p:nvPicPr>
          <p:cNvPr id="19" name="Picture 2" descr="https://scontent.falg7-1.fna.fbcdn.net/v/t39.30808-6/426288879_877841501015878_2890756925123276437_n.jpg?_nc_cat=111&amp;ccb=1-7&amp;_nc_sid=5f2048&amp;_nc_ohc=O0Fi7oygb_cQ7kNvgHx7AC8&amp;_nc_ht=scontent.falg7-1.fna&amp;oh=00_AYB8bvX76THMIK58KSWQoJujp9fSnMSzxQVqt2J38CRD_w&amp;oe=6643A44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838944" y="293815"/>
            <a:ext cx="1840992" cy="14523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7007402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ovantis\Desktop\ESSAT\Logo ESSA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030" y="-362617"/>
            <a:ext cx="2990032" cy="196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324450" y="2759517"/>
            <a:ext cx="11625809" cy="3592791"/>
            <a:chOff x="387514" y="2243705"/>
            <a:chExt cx="11625809" cy="3592791"/>
          </a:xfrm>
        </p:grpSpPr>
        <p:pic>
          <p:nvPicPr>
            <p:cNvPr id="17" name="Image 16" descr="C:\Users\inovantis\Desktop\Maison de l'Entrepreneuriat ESSA-T\photos\TRIE 1 et 2\IMG_20181009_123908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514" y="4062438"/>
              <a:ext cx="2844406" cy="17740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Image 17" descr="C:\Users\inovantis\Desktop\Maison de l'Entrepreneuriat ESSA-T\photos\TRIE 1 et 2\IMG_20181009_092211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907" y="2277278"/>
              <a:ext cx="2725035" cy="17069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Image 18" descr="C:\Users\inovantis\Desktop\Maison de l'Entrepreneuriat ESSA-T\photos\TRIE 1 et 2\IMG_20181011_102350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908" y="4046672"/>
              <a:ext cx="2725034" cy="17884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Image 19" descr="C:\Users\inovantis\Desktop\Maison de l'Entrepreneuriat ESSA-T\photos\TRIE 1 et 2\IMG_20181011_121301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514" y="2243705"/>
              <a:ext cx="2882079" cy="17740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Image 21" descr="C:\Users\inovantis\Desktop\Maison de l'Entrepreneuriat ESSA-T\photos\TRIE 1 et 2\IMG_20181018_111527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771" y="2277278"/>
              <a:ext cx="2882079" cy="17069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Image 23" descr="C:\Users\inovantis\Desktop\Maison de l'Entrepreneuriat ESSA-T\photos\TRIE 1 et 2\IMG_20181011_122803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771" y="4062438"/>
              <a:ext cx="2882079" cy="1732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Image 24" descr="C:\Users\inovantis\Desktop\Maison de l'Entrepreneuriat ESSA-T\photos\TRIE 1 et 2\IMG_20181018_125747.jp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7423" y="2277278"/>
              <a:ext cx="2885900" cy="17069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Image 25" descr="C:\Users\inovantis\Desktop\Maison de l'Entrepreneuriat ESSA-T\photos\TRIE 1 et 2\IMG_20181018_120428.jp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7423" y="4062438"/>
              <a:ext cx="2870140" cy="17326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Rectangle 15"/>
          <p:cNvSpPr/>
          <p:nvPr/>
        </p:nvSpPr>
        <p:spPr>
          <a:xfrm>
            <a:off x="3111721" y="1055739"/>
            <a:ext cx="550676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0" dirty="0" smtClean="0">
                <a:solidFill>
                  <a:srgbClr val="0000FF"/>
                </a:solidFill>
                <a:latin typeface="Berlin Sans FB" pitchFamily="34" charset="0"/>
              </a:rPr>
              <a:t>Entrepreneuriat et innovation </a:t>
            </a:r>
            <a:endParaRPr lang="fr-FR" sz="3200" b="0" dirty="0">
              <a:solidFill>
                <a:srgbClr val="0000FF"/>
              </a:solidFill>
              <a:latin typeface="Berlin Sans FB" pitchFamily="34" charset="0"/>
            </a:endParaRPr>
          </a:p>
        </p:txBody>
      </p:sp>
      <p:pic>
        <p:nvPicPr>
          <p:cNvPr id="14" name="Picture 2" descr="https://scontent.falg7-1.fna.fbcdn.net/v/t39.30808-6/426288879_877841501015878_2890756925123276437_n.jpg?_nc_cat=111&amp;ccb=1-7&amp;_nc_sid=5f2048&amp;_nc_ohc=O0Fi7oygb_cQ7kNvgHx7AC8&amp;_nc_ht=scontent.falg7-1.fna&amp;oh=00_AYB8bvX76THMIK58KSWQoJujp9fSnMSzxQVqt2J38CRD_w&amp;oe=6643A44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838944" y="293815"/>
            <a:ext cx="1840992" cy="14523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6166275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ovantis\Desktop\ESSAT\Logo ESSA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030" y="-362617"/>
            <a:ext cx="2990032" cy="196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6022" name="Picture 6" descr="https://scontent.falg7-2.fna.fbcdn.net/v/t39.30808-6/426288360_877842004349161_1104969669245630024_n.jpg?stp=dst-jpg_s600x600&amp;_nc_cat=110&amp;ccb=1-7&amp;_nc_sid=5f2048&amp;_nc_ohc=sxSPIjuvMzYQ7kNvgFiodAw&amp;_nc_ht=scontent.falg7-2.fna&amp;oh=00_AYDMYHMR3r4IKZxfeoWFiY7TFIcD1iT1pz49I1byZ4dlkw&amp;oe=6643A5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7647" y="2755392"/>
            <a:ext cx="5492623" cy="3661915"/>
          </a:xfrm>
          <a:prstGeom prst="rect">
            <a:avLst/>
          </a:prstGeom>
          <a:noFill/>
        </p:spPr>
      </p:pic>
      <p:pic>
        <p:nvPicPr>
          <p:cNvPr id="86024" name="Picture 8" descr="https://scontent.falg7-5.fna.fbcdn.net/v/t39.30808-6/430050187_906625928135558_4179698787244092740_n.jpg?stp=dst-jpg_s600x600&amp;_nc_cat=106&amp;ccb=1-7&amp;_nc_sid=5f2048&amp;_nc_ohc=d7hE8piTprcQ7kNvgHCaytY&amp;_nc_ht=scontent.falg7-5.fna&amp;oh=00_AYDyvJTY20a6wwpZ1N-7DKy0w0woHI7LdQV-5sDQpb7Fww&amp;oe=66439E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535" y="2804160"/>
            <a:ext cx="5715000" cy="3621024"/>
          </a:xfrm>
          <a:prstGeom prst="rect">
            <a:avLst/>
          </a:prstGeom>
          <a:noFill/>
        </p:spPr>
      </p:pic>
      <p:pic>
        <p:nvPicPr>
          <p:cNvPr id="7" name="Picture 2" descr="https://scontent.falg7-1.fna.fbcdn.net/v/t39.30808-6/426288879_877841501015878_2890756925123276437_n.jpg?_nc_cat=111&amp;ccb=1-7&amp;_nc_sid=5f2048&amp;_nc_ohc=O0Fi7oygb_cQ7kNvgHx7AC8&amp;_nc_ht=scontent.falg7-1.fna&amp;oh=00_AYB8bvX76THMIK58KSWQoJujp9fSnMSzxQVqt2J38CRD_w&amp;oe=6643A44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38944" y="293815"/>
            <a:ext cx="1840992" cy="14523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6166275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ovantis\Desktop\ESSAT\Logo ESSA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030" y="-362617"/>
            <a:ext cx="2990032" cy="196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328672" y="982587"/>
            <a:ext cx="7303008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Arial Narrow" pitchFamily="34" charset="0"/>
              </a:rPr>
              <a:t>C</a:t>
            </a:r>
            <a:r>
              <a:rPr lang="fr-FR" sz="2800" b="1" dirty="0" smtClean="0">
                <a:solidFill>
                  <a:srgbClr val="00B050"/>
                </a:solidFill>
                <a:latin typeface="Arial Narrow" pitchFamily="34" charset="0"/>
              </a:rPr>
              <a:t>entre d’</a:t>
            </a:r>
            <a:r>
              <a:rPr lang="fr-FR" sz="2800" b="1" dirty="0" smtClean="0">
                <a:solidFill>
                  <a:srgbClr val="FF0000"/>
                </a:solidFill>
                <a:latin typeface="Arial Narrow" pitchFamily="34" charset="0"/>
              </a:rPr>
              <a:t>A</a:t>
            </a:r>
            <a:r>
              <a:rPr lang="fr-FR" sz="2800" b="1" dirty="0" smtClean="0">
                <a:solidFill>
                  <a:srgbClr val="00B050"/>
                </a:solidFill>
                <a:latin typeface="Arial Narrow" pitchFamily="34" charset="0"/>
              </a:rPr>
              <a:t>ppui à la </a:t>
            </a:r>
            <a:r>
              <a:rPr lang="fr-FR" sz="2800" b="1" dirty="0" smtClean="0">
                <a:solidFill>
                  <a:srgbClr val="FF0000"/>
                </a:solidFill>
                <a:latin typeface="Arial Narrow" pitchFamily="34" charset="0"/>
              </a:rPr>
              <a:t>T</a:t>
            </a:r>
            <a:r>
              <a:rPr lang="fr-FR" sz="2800" b="1" dirty="0" smtClean="0">
                <a:solidFill>
                  <a:srgbClr val="00B050"/>
                </a:solidFill>
                <a:latin typeface="Arial Narrow" pitchFamily="34" charset="0"/>
              </a:rPr>
              <a:t>echnologie et l’</a:t>
            </a:r>
            <a:r>
              <a:rPr lang="fr-FR" sz="2800" b="1" dirty="0" smtClean="0">
                <a:solidFill>
                  <a:srgbClr val="FF0000"/>
                </a:solidFill>
                <a:latin typeface="Arial Narrow" pitchFamily="34" charset="0"/>
              </a:rPr>
              <a:t>I</a:t>
            </a:r>
            <a:r>
              <a:rPr lang="fr-FR" sz="2800" b="1" dirty="0" smtClean="0">
                <a:solidFill>
                  <a:srgbClr val="00B050"/>
                </a:solidFill>
                <a:latin typeface="Arial Narrow" pitchFamily="34" charset="0"/>
              </a:rPr>
              <a:t>nnovation (CATI)</a:t>
            </a:r>
          </a:p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Arial Narrow" pitchFamily="34" charset="0"/>
              </a:rPr>
              <a:t>Installation le 19 mai 2024</a:t>
            </a:r>
          </a:p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Arial Narrow" pitchFamily="34" charset="0"/>
              </a:rPr>
              <a:t>Journée de l’étudiant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72372" y="60960"/>
            <a:ext cx="29718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TEMP.D-HP.155\Desktop\CATI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119" y="3267540"/>
            <a:ext cx="5497537" cy="3169836"/>
          </a:xfrm>
          <a:prstGeom prst="rect">
            <a:avLst/>
          </a:prstGeom>
          <a:noFill/>
        </p:spPr>
      </p:pic>
      <p:pic>
        <p:nvPicPr>
          <p:cNvPr id="3076" name="Picture 4" descr="C:\Users\TEMP.D-HP.155\Desktop\CATI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2304" y="3269293"/>
            <a:ext cx="5693663" cy="31193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6166275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536" y="0"/>
            <a:ext cx="5462231" cy="410477"/>
          </a:xfrm>
          <a:prstGeom prst="rect">
            <a:avLst/>
          </a:prstGeom>
        </p:spPr>
        <p:txBody>
          <a:bodyPr vert="horz" wrap="square" lIns="0" tIns="25507" rIns="0" bIns="0" rtlCol="0">
            <a:spAutoFit/>
          </a:bodyPr>
          <a:lstStyle/>
          <a:p>
            <a:pPr marL="26849">
              <a:lnSpc>
                <a:spcPct val="100000"/>
              </a:lnSpc>
              <a:spcBef>
                <a:spcPts val="201"/>
              </a:spcBef>
            </a:pPr>
            <a:r>
              <a:rPr sz="2500" spc="-63" dirty="0">
                <a:solidFill>
                  <a:srgbClr val="0070C0"/>
                </a:solidFill>
              </a:rPr>
              <a:t>Fablab, </a:t>
            </a:r>
            <a:r>
              <a:rPr sz="2500" spc="85" dirty="0">
                <a:solidFill>
                  <a:srgbClr val="0070C0"/>
                </a:solidFill>
              </a:rPr>
              <a:t>un </a:t>
            </a:r>
            <a:r>
              <a:rPr sz="2500" dirty="0">
                <a:solidFill>
                  <a:srgbClr val="0070C0"/>
                </a:solidFill>
              </a:rPr>
              <a:t>tremplin </a:t>
            </a:r>
            <a:r>
              <a:rPr sz="2500" spc="63" dirty="0">
                <a:solidFill>
                  <a:srgbClr val="0070C0"/>
                </a:solidFill>
              </a:rPr>
              <a:t>pour</a:t>
            </a:r>
            <a:r>
              <a:rPr sz="2500" spc="-391" dirty="0">
                <a:solidFill>
                  <a:srgbClr val="0070C0"/>
                </a:solidFill>
              </a:rPr>
              <a:t> </a:t>
            </a:r>
            <a:r>
              <a:rPr sz="2500" spc="-11" dirty="0">
                <a:solidFill>
                  <a:srgbClr val="0070C0"/>
                </a:solidFill>
              </a:rPr>
              <a:t>l’innovation</a:t>
            </a:r>
            <a:endParaRPr sz="2500">
              <a:solidFill>
                <a:srgbClr val="0070C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7882" y="745303"/>
            <a:ext cx="7178241" cy="2998433"/>
          </a:xfrm>
          <a:prstGeom prst="rect">
            <a:avLst/>
          </a:prstGeom>
        </p:spPr>
        <p:txBody>
          <a:bodyPr vert="horz" wrap="square" lIns="0" tIns="73835" rIns="0" bIns="0" rtlCol="0">
            <a:spAutoFit/>
          </a:bodyPr>
          <a:lstStyle/>
          <a:p>
            <a:pPr marL="236272" indent="-210765">
              <a:spcBef>
                <a:spcPts val="581"/>
              </a:spcBef>
              <a:buChar char="•"/>
              <a:tabLst>
                <a:tab pos="237614" algn="l"/>
              </a:tabLst>
            </a:pPr>
            <a:r>
              <a:rPr sz="1600" spc="-32" dirty="0">
                <a:solidFill>
                  <a:srgbClr val="22373A"/>
                </a:solidFill>
                <a:latin typeface="Trebuchet MS"/>
                <a:cs typeface="Trebuchet MS"/>
              </a:rPr>
              <a:t>Ouverture d’un </a:t>
            </a:r>
            <a:r>
              <a:rPr sz="1600" spc="-11" dirty="0">
                <a:solidFill>
                  <a:srgbClr val="FF4400"/>
                </a:solidFill>
                <a:latin typeface="Trebuchet MS"/>
                <a:cs typeface="Trebuchet MS"/>
              </a:rPr>
              <a:t>Fablab </a:t>
            </a:r>
            <a:r>
              <a:rPr sz="1600" spc="21" dirty="0">
                <a:solidFill>
                  <a:srgbClr val="22373A"/>
                </a:solidFill>
                <a:latin typeface="Trebuchet MS"/>
                <a:cs typeface="Trebuchet MS"/>
              </a:rPr>
              <a:t>en </a:t>
            </a:r>
            <a:r>
              <a:rPr sz="1600" spc="-21" dirty="0">
                <a:solidFill>
                  <a:srgbClr val="FF4400"/>
                </a:solidFill>
                <a:latin typeface="Trebuchet MS"/>
                <a:cs typeface="Trebuchet MS"/>
              </a:rPr>
              <a:t>juin</a:t>
            </a:r>
            <a:r>
              <a:rPr sz="1600" spc="-241" dirty="0">
                <a:solidFill>
                  <a:srgbClr val="FF4400"/>
                </a:solidFill>
                <a:latin typeface="Trebuchet MS"/>
                <a:cs typeface="Trebuchet MS"/>
              </a:rPr>
              <a:t> </a:t>
            </a:r>
            <a:r>
              <a:rPr sz="1600" spc="-95" dirty="0">
                <a:solidFill>
                  <a:srgbClr val="FF4400"/>
                </a:solidFill>
                <a:latin typeface="Trebuchet MS"/>
                <a:cs typeface="Trebuchet MS"/>
              </a:rPr>
              <a:t>2021</a:t>
            </a:r>
            <a:endParaRPr sz="1600">
              <a:latin typeface="Trebuchet MS"/>
              <a:cs typeface="Trebuchet MS"/>
            </a:endParaRPr>
          </a:p>
          <a:p>
            <a:pPr marL="236272" indent="-210765">
              <a:spcBef>
                <a:spcPts val="370"/>
              </a:spcBef>
              <a:buChar char="•"/>
              <a:tabLst>
                <a:tab pos="237614" algn="l"/>
              </a:tabLst>
            </a:pPr>
            <a:r>
              <a:rPr sz="1600" dirty="0">
                <a:solidFill>
                  <a:srgbClr val="22373A"/>
                </a:solidFill>
                <a:latin typeface="Trebuchet MS"/>
                <a:cs typeface="Trebuchet MS"/>
              </a:rPr>
              <a:t>Acquisition</a:t>
            </a:r>
            <a:r>
              <a:rPr sz="1600" spc="-6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pc="63" dirty="0">
                <a:solidFill>
                  <a:srgbClr val="22373A"/>
                </a:solidFill>
                <a:latin typeface="Trebuchet MS"/>
                <a:cs typeface="Trebuchet MS"/>
              </a:rPr>
              <a:t>dans</a:t>
            </a:r>
            <a:r>
              <a:rPr sz="1600" spc="-6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pc="-32" dirty="0">
                <a:solidFill>
                  <a:srgbClr val="22373A"/>
                </a:solidFill>
                <a:latin typeface="Trebuchet MS"/>
                <a:cs typeface="Trebuchet MS"/>
              </a:rPr>
              <a:t>le</a:t>
            </a:r>
            <a:r>
              <a:rPr sz="1600" spc="-5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pc="-32" dirty="0">
                <a:solidFill>
                  <a:srgbClr val="22373A"/>
                </a:solidFill>
                <a:latin typeface="Trebuchet MS"/>
                <a:cs typeface="Trebuchet MS"/>
              </a:rPr>
              <a:t>cadre</a:t>
            </a:r>
            <a:r>
              <a:rPr sz="1600" spc="-6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pc="53" dirty="0">
                <a:solidFill>
                  <a:srgbClr val="22373A"/>
                </a:solidFill>
                <a:latin typeface="Trebuchet MS"/>
                <a:cs typeface="Trebuchet MS"/>
              </a:rPr>
              <a:t>du</a:t>
            </a:r>
            <a:r>
              <a:rPr sz="1600" spc="-6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22373A"/>
                </a:solidFill>
                <a:latin typeface="Trebuchet MS"/>
                <a:cs typeface="Trebuchet MS"/>
              </a:rPr>
              <a:t>réseau</a:t>
            </a:r>
            <a:r>
              <a:rPr sz="1600" spc="-53" dirty="0">
                <a:solidFill>
                  <a:srgbClr val="22373A"/>
                </a:solidFill>
                <a:latin typeface="Trebuchet MS"/>
                <a:cs typeface="Trebuchet MS"/>
              </a:rPr>
              <a:t> mixte</a:t>
            </a:r>
            <a:r>
              <a:rPr sz="1600" spc="-6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pc="42" dirty="0">
                <a:solidFill>
                  <a:srgbClr val="22373A"/>
                </a:solidFill>
                <a:latin typeface="Trebuchet MS"/>
                <a:cs typeface="Trebuchet MS"/>
              </a:rPr>
              <a:t>des</a:t>
            </a:r>
            <a:r>
              <a:rPr sz="1600" spc="-6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22373A"/>
                </a:solidFill>
                <a:latin typeface="Trebuchet MS"/>
                <a:cs typeface="Trebuchet MS"/>
              </a:rPr>
              <a:t>écoles</a:t>
            </a:r>
            <a:r>
              <a:rPr sz="1600" spc="-5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pc="53" dirty="0">
                <a:solidFill>
                  <a:srgbClr val="FF4400"/>
                </a:solidFill>
                <a:latin typeface="Trebuchet MS"/>
                <a:cs typeface="Trebuchet MS"/>
              </a:rPr>
              <a:t>RME</a:t>
            </a:r>
            <a:endParaRPr sz="1600">
              <a:latin typeface="Trebuchet MS"/>
              <a:cs typeface="Trebuchet MS"/>
            </a:endParaRPr>
          </a:p>
          <a:p>
            <a:pPr marL="236272" indent="-210765">
              <a:spcBef>
                <a:spcPts val="370"/>
              </a:spcBef>
              <a:buChar char="•"/>
              <a:tabLst>
                <a:tab pos="237614" algn="l"/>
              </a:tabLst>
            </a:pPr>
            <a:r>
              <a:rPr sz="1600" spc="-190" dirty="0">
                <a:solidFill>
                  <a:srgbClr val="22373A"/>
                </a:solidFill>
                <a:latin typeface="Trebuchet MS"/>
                <a:cs typeface="Trebuchet MS"/>
              </a:rPr>
              <a:t>7 </a:t>
            </a:r>
            <a:r>
              <a:rPr sz="1600" dirty="0">
                <a:solidFill>
                  <a:srgbClr val="22373A"/>
                </a:solidFill>
                <a:latin typeface="Trebuchet MS"/>
                <a:cs typeface="Trebuchet MS"/>
              </a:rPr>
              <a:t>imprimantes </a:t>
            </a:r>
            <a:r>
              <a:rPr sz="1600" spc="-32" dirty="0">
                <a:solidFill>
                  <a:srgbClr val="22373A"/>
                </a:solidFill>
                <a:latin typeface="Trebuchet MS"/>
                <a:cs typeface="Trebuchet MS"/>
              </a:rPr>
              <a:t>3D </a:t>
            </a:r>
            <a:r>
              <a:rPr sz="1600" spc="11" dirty="0">
                <a:solidFill>
                  <a:srgbClr val="22373A"/>
                </a:solidFill>
                <a:latin typeface="Trebuchet MS"/>
                <a:cs typeface="Trebuchet MS"/>
              </a:rPr>
              <a:t>de </a:t>
            </a:r>
            <a:r>
              <a:rPr sz="1600" spc="-21" dirty="0">
                <a:solidFill>
                  <a:srgbClr val="22373A"/>
                </a:solidFill>
                <a:latin typeface="Trebuchet MS"/>
                <a:cs typeface="Trebuchet MS"/>
              </a:rPr>
              <a:t>dernière</a:t>
            </a:r>
            <a:r>
              <a:rPr sz="1600" spc="-5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pc="-21" dirty="0">
                <a:solidFill>
                  <a:srgbClr val="22373A"/>
                </a:solidFill>
                <a:latin typeface="Trebuchet MS"/>
                <a:cs typeface="Trebuchet MS"/>
              </a:rPr>
              <a:t>génération</a:t>
            </a:r>
            <a:endParaRPr sz="1600">
              <a:latin typeface="Trebuchet MS"/>
              <a:cs typeface="Trebuchet MS"/>
            </a:endParaRPr>
          </a:p>
          <a:p>
            <a:pPr marL="236272" indent="-210765">
              <a:spcBef>
                <a:spcPts val="370"/>
              </a:spcBef>
              <a:buChar char="•"/>
              <a:tabLst>
                <a:tab pos="237614" algn="l"/>
              </a:tabLst>
            </a:pPr>
            <a:r>
              <a:rPr sz="1600" spc="-241">
                <a:solidFill>
                  <a:srgbClr val="22373A"/>
                </a:solidFill>
                <a:latin typeface="Trebuchet MS"/>
                <a:cs typeface="Trebuchet MS"/>
              </a:rPr>
              <a:t>1 </a:t>
            </a:r>
            <a:r>
              <a:rPr lang="fr-FR" sz="1600" spc="-241" dirty="0" smtClean="0">
                <a:solidFill>
                  <a:srgbClr val="22373A"/>
                </a:solidFill>
                <a:latin typeface="Trebuchet MS"/>
                <a:cs typeface="Trebuchet MS"/>
              </a:rPr>
              <a:t>  </a:t>
            </a:r>
            <a:r>
              <a:rPr sz="1600" spc="-11" smtClean="0">
                <a:solidFill>
                  <a:srgbClr val="22373A"/>
                </a:solidFill>
                <a:latin typeface="Trebuchet MS"/>
                <a:cs typeface="Trebuchet MS"/>
              </a:rPr>
              <a:t>Station </a:t>
            </a:r>
            <a:r>
              <a:rPr sz="1600" spc="11" dirty="0">
                <a:solidFill>
                  <a:srgbClr val="22373A"/>
                </a:solidFill>
                <a:latin typeface="Trebuchet MS"/>
                <a:cs typeface="Trebuchet MS"/>
              </a:rPr>
              <a:t>de </a:t>
            </a:r>
            <a:r>
              <a:rPr sz="1600" spc="11">
                <a:solidFill>
                  <a:srgbClr val="22373A"/>
                </a:solidFill>
                <a:latin typeface="Trebuchet MS"/>
                <a:cs typeface="Trebuchet MS"/>
              </a:rPr>
              <a:t>découpe</a:t>
            </a:r>
            <a:r>
              <a:rPr sz="1600" spc="-37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mtClean="0">
                <a:solidFill>
                  <a:srgbClr val="22373A"/>
                </a:solidFill>
                <a:latin typeface="Trebuchet MS"/>
                <a:cs typeface="Trebuchet MS"/>
              </a:rPr>
              <a:t>laser</a:t>
            </a:r>
            <a:endParaRPr lang="fr-FR" sz="1600" dirty="0" smtClean="0">
              <a:solidFill>
                <a:srgbClr val="22373A"/>
              </a:solidFill>
              <a:latin typeface="Trebuchet MS"/>
              <a:cs typeface="Trebuchet MS"/>
            </a:endParaRPr>
          </a:p>
          <a:p>
            <a:pPr marL="236272" indent="-210765">
              <a:spcBef>
                <a:spcPts val="370"/>
              </a:spcBef>
              <a:buChar char="•"/>
              <a:tabLst>
                <a:tab pos="237614" algn="l"/>
              </a:tabLst>
            </a:pPr>
            <a:r>
              <a:rPr lang="fr-FR" sz="1600" spc="11" dirty="0" smtClean="0">
                <a:solidFill>
                  <a:srgbClr val="22373A"/>
                </a:solidFill>
                <a:latin typeface="Trebuchet MS"/>
                <a:cs typeface="Trebuchet MS"/>
              </a:rPr>
              <a:t>02 kit de finition de prototypes (3D)</a:t>
            </a:r>
          </a:p>
          <a:p>
            <a:pPr marL="236272" indent="-210765">
              <a:spcBef>
                <a:spcPts val="370"/>
              </a:spcBef>
              <a:buChar char="•"/>
              <a:tabLst>
                <a:tab pos="237614" algn="l"/>
              </a:tabLst>
            </a:pPr>
            <a:r>
              <a:rPr lang="fr-FR" sz="1600" spc="11" dirty="0" smtClean="0">
                <a:solidFill>
                  <a:srgbClr val="22373A"/>
                </a:solidFill>
                <a:latin typeface="Trebuchet MS"/>
                <a:cs typeface="Trebuchet MS"/>
              </a:rPr>
              <a:t>1 machine de gravure laser</a:t>
            </a:r>
            <a:endParaRPr sz="1600" spc="11">
              <a:solidFill>
                <a:srgbClr val="22373A"/>
              </a:solidFill>
              <a:latin typeface="Trebuchet MS"/>
              <a:cs typeface="Trebuchet MS"/>
            </a:endParaRPr>
          </a:p>
          <a:p>
            <a:pPr marL="236272" indent="-210765">
              <a:spcBef>
                <a:spcPts val="370"/>
              </a:spcBef>
              <a:buChar char="•"/>
              <a:tabLst>
                <a:tab pos="237614" algn="l"/>
              </a:tabLst>
            </a:pPr>
            <a:r>
              <a:rPr sz="1600" spc="-241">
                <a:solidFill>
                  <a:srgbClr val="22373A"/>
                </a:solidFill>
                <a:latin typeface="Trebuchet MS"/>
                <a:cs typeface="Trebuchet MS"/>
              </a:rPr>
              <a:t>1 </a:t>
            </a:r>
            <a:r>
              <a:rPr lang="fr-FR" sz="1600" spc="-241" dirty="0" smtClean="0">
                <a:solidFill>
                  <a:srgbClr val="22373A"/>
                </a:solidFill>
                <a:latin typeface="Trebuchet MS"/>
                <a:cs typeface="Trebuchet MS"/>
              </a:rPr>
              <a:t>  </a:t>
            </a:r>
            <a:r>
              <a:rPr sz="1600" spc="-11" smtClean="0">
                <a:solidFill>
                  <a:srgbClr val="22373A"/>
                </a:solidFill>
                <a:latin typeface="Trebuchet MS"/>
                <a:cs typeface="Trebuchet MS"/>
              </a:rPr>
              <a:t>Station </a:t>
            </a:r>
            <a:r>
              <a:rPr sz="1600" spc="11" dirty="0">
                <a:solidFill>
                  <a:srgbClr val="22373A"/>
                </a:solidFill>
                <a:latin typeface="Trebuchet MS"/>
                <a:cs typeface="Trebuchet MS"/>
              </a:rPr>
              <a:t>de </a:t>
            </a:r>
            <a:r>
              <a:rPr sz="1600" spc="32" dirty="0">
                <a:solidFill>
                  <a:srgbClr val="22373A"/>
                </a:solidFill>
                <a:latin typeface="Trebuchet MS"/>
                <a:cs typeface="Trebuchet MS"/>
              </a:rPr>
              <a:t>soudure </a:t>
            </a:r>
            <a:r>
              <a:rPr sz="1600" spc="11">
                <a:solidFill>
                  <a:srgbClr val="22373A"/>
                </a:solidFill>
                <a:latin typeface="Trebuchet MS"/>
                <a:cs typeface="Trebuchet MS"/>
              </a:rPr>
              <a:t>de</a:t>
            </a:r>
            <a:r>
              <a:rPr sz="1600" spc="-455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mtClean="0">
                <a:solidFill>
                  <a:srgbClr val="22373A"/>
                </a:solidFill>
                <a:latin typeface="Trebuchet MS"/>
                <a:cs typeface="Trebuchet MS"/>
              </a:rPr>
              <a:t>précision</a:t>
            </a:r>
            <a:endParaRPr lang="fr-FR" sz="1600" dirty="0" smtClean="0">
              <a:solidFill>
                <a:srgbClr val="22373A"/>
              </a:solidFill>
              <a:latin typeface="Trebuchet MS"/>
              <a:cs typeface="Trebuchet MS"/>
            </a:endParaRPr>
          </a:p>
          <a:p>
            <a:pPr marL="236272" indent="-210765">
              <a:spcBef>
                <a:spcPts val="370"/>
              </a:spcBef>
              <a:buChar char="•"/>
              <a:tabLst>
                <a:tab pos="237614" algn="l"/>
              </a:tabLst>
            </a:pPr>
            <a:r>
              <a:rPr lang="fr-FR" sz="1600" dirty="0" smtClean="0">
                <a:solidFill>
                  <a:srgbClr val="22373A"/>
                </a:solidFill>
                <a:latin typeface="Trebuchet MS"/>
                <a:cs typeface="Trebuchet MS"/>
              </a:rPr>
              <a:t>1 scanner 3D</a:t>
            </a:r>
          </a:p>
          <a:p>
            <a:pPr marL="236272" indent="-210765">
              <a:spcBef>
                <a:spcPts val="370"/>
              </a:spcBef>
              <a:buChar char="•"/>
              <a:tabLst>
                <a:tab pos="237614" algn="l"/>
              </a:tabLst>
            </a:pPr>
            <a:r>
              <a:rPr lang="fr-FR" sz="1600" dirty="0" smtClean="0">
                <a:solidFill>
                  <a:srgbClr val="FF0000"/>
                </a:solidFill>
                <a:latin typeface="Trebuchet MS"/>
                <a:cs typeface="Trebuchet MS"/>
              </a:rPr>
              <a:t>Autonomie composants et besoin s PFE et MP</a:t>
            </a:r>
            <a:endParaRPr sz="1600">
              <a:solidFill>
                <a:srgbClr val="FF0000"/>
              </a:solidFill>
              <a:latin typeface="Trebuchet MS"/>
              <a:cs typeface="Trebuchet MS"/>
            </a:endParaRPr>
          </a:p>
          <a:p>
            <a:pPr marL="236272" indent="-210765">
              <a:spcBef>
                <a:spcPts val="370"/>
              </a:spcBef>
              <a:buChar char="•"/>
              <a:tabLst>
                <a:tab pos="237614" algn="l"/>
              </a:tabLst>
            </a:pPr>
            <a:r>
              <a:rPr sz="1600" spc="-21" dirty="0">
                <a:solidFill>
                  <a:srgbClr val="22373A"/>
                </a:solidFill>
                <a:latin typeface="Trebuchet MS"/>
                <a:cs typeface="Trebuchet MS"/>
              </a:rPr>
              <a:t>Outillage</a:t>
            </a:r>
            <a:r>
              <a:rPr sz="1600" spc="-6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1600" spc="-11" dirty="0">
                <a:solidFill>
                  <a:srgbClr val="22373A"/>
                </a:solidFill>
                <a:latin typeface="Trebuchet MS"/>
                <a:cs typeface="Trebuchet MS"/>
              </a:rPr>
              <a:t>divers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96286" y="3857296"/>
            <a:ext cx="4460016" cy="27370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77348" y="3857296"/>
            <a:ext cx="4460016" cy="27370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510751" y="6333530"/>
            <a:ext cx="486069" cy="244389"/>
          </a:xfrm>
          <a:prstGeom prst="rect">
            <a:avLst/>
          </a:prstGeom>
        </p:spPr>
        <p:txBody>
          <a:bodyPr vert="horz" wrap="square" lIns="0" tIns="13425" rIns="0" bIns="0" rtlCol="0">
            <a:spAutoFit/>
          </a:bodyPr>
          <a:lstStyle/>
          <a:p>
            <a:pPr marL="26849">
              <a:spcBef>
                <a:spcPts val="106"/>
              </a:spcBef>
            </a:pPr>
            <a:r>
              <a:rPr sz="1500" spc="-95" dirty="0">
                <a:solidFill>
                  <a:srgbClr val="22373A"/>
                </a:solidFill>
                <a:latin typeface="Trebuchet MS"/>
                <a:cs typeface="Trebuchet MS"/>
              </a:rPr>
              <a:t>1</a:t>
            </a:r>
            <a:r>
              <a:rPr sz="1500" spc="-127" dirty="0">
                <a:solidFill>
                  <a:srgbClr val="22373A"/>
                </a:solidFill>
                <a:latin typeface="Trebuchet MS"/>
                <a:cs typeface="Trebuchet MS"/>
              </a:rPr>
              <a:t>4</a:t>
            </a:r>
            <a:r>
              <a:rPr sz="1500" spc="-106" dirty="0">
                <a:solidFill>
                  <a:srgbClr val="22373A"/>
                </a:solidFill>
                <a:latin typeface="Trebuchet MS"/>
                <a:cs typeface="Trebuchet MS"/>
              </a:rPr>
              <a:t>/</a:t>
            </a:r>
            <a:r>
              <a:rPr sz="1500" spc="-95" dirty="0">
                <a:solidFill>
                  <a:srgbClr val="22373A"/>
                </a:solidFill>
                <a:latin typeface="Trebuchet MS"/>
                <a:cs typeface="Trebuchet MS"/>
              </a:rPr>
              <a:t>16</a:t>
            </a:r>
            <a:endParaRPr sz="1500">
              <a:latin typeface="Trebuchet MS"/>
              <a:cs typeface="Trebuchet MS"/>
            </a:endParaRPr>
          </a:p>
        </p:txBody>
      </p:sp>
      <p:grpSp>
        <p:nvGrpSpPr>
          <p:cNvPr id="7" name="object 4"/>
          <p:cNvGrpSpPr/>
          <p:nvPr/>
        </p:nvGrpSpPr>
        <p:grpSpPr>
          <a:xfrm>
            <a:off x="550849" y="522320"/>
            <a:ext cx="5886534" cy="40262"/>
            <a:chOff x="1488224" y="1798695"/>
            <a:chExt cx="2783840" cy="19050"/>
          </a:xfrm>
        </p:grpSpPr>
        <p:sp>
          <p:nvSpPr>
            <p:cNvPr id="9" name="object 5"/>
            <p:cNvSpPr/>
            <p:nvPr/>
          </p:nvSpPr>
          <p:spPr>
            <a:xfrm>
              <a:off x="1488224" y="1798695"/>
              <a:ext cx="2783840" cy="19050"/>
            </a:xfrm>
            <a:custGeom>
              <a:avLst/>
              <a:gdLst/>
              <a:ahLst/>
              <a:cxnLst/>
              <a:rect l="l" t="t" r="r" b="b"/>
              <a:pathLst>
                <a:path w="2783840" h="19050">
                  <a:moveTo>
                    <a:pt x="0" y="18979"/>
                  </a:moveTo>
                  <a:lnTo>
                    <a:pt x="0" y="0"/>
                  </a:lnTo>
                  <a:lnTo>
                    <a:pt x="2783598" y="0"/>
                  </a:lnTo>
                  <a:lnTo>
                    <a:pt x="278359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D8B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/>
            <p:cNvSpPr/>
            <p:nvPr/>
          </p:nvSpPr>
          <p:spPr>
            <a:xfrm>
              <a:off x="1488224" y="1798695"/>
              <a:ext cx="1043940" cy="19050"/>
            </a:xfrm>
            <a:custGeom>
              <a:avLst/>
              <a:gdLst/>
              <a:ahLst/>
              <a:cxnLst/>
              <a:rect l="l" t="t" r="r" b="b"/>
              <a:pathLst>
                <a:path w="1043939" h="19050">
                  <a:moveTo>
                    <a:pt x="0" y="18979"/>
                  </a:moveTo>
                  <a:lnTo>
                    <a:pt x="0" y="0"/>
                  </a:lnTo>
                  <a:lnTo>
                    <a:pt x="1043848" y="0"/>
                  </a:lnTo>
                  <a:lnTo>
                    <a:pt x="104384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FF4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Image 10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78" y="349633"/>
            <a:ext cx="4358101" cy="2898064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La Maison de l'Entrepreneuriat-ESSAT | Ecole Supérieure en Sciences  Appliquées de Tlemcen"/>
          <p:cNvPicPr>
            <a:picLocks noChangeAspect="1" noChangeArrowheads="1"/>
          </p:cNvPicPr>
          <p:nvPr/>
        </p:nvPicPr>
        <p:blipFill>
          <a:blip r:embed="rId2" cstate="print"/>
          <a:srcRect t="21290" r="58330" b="14840"/>
          <a:stretch>
            <a:fillRect/>
          </a:stretch>
        </p:blipFill>
        <p:spPr bwMode="auto">
          <a:xfrm>
            <a:off x="10067807" y="2618225"/>
            <a:ext cx="1424440" cy="1354068"/>
          </a:xfrm>
          <a:prstGeom prst="rect">
            <a:avLst/>
          </a:prstGeom>
          <a:noFill/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99865" y="461274"/>
            <a:ext cx="10369152" cy="8640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rgbClr val="0070C0"/>
                </a:solidFill>
                <a:latin typeface="Lucian sans unicode"/>
              </a:rPr>
              <a:t>PARTENARIAT TECHNOLOGIQUE:</a:t>
            </a:r>
          </a:p>
          <a:p>
            <a:pPr>
              <a:buNone/>
            </a:pPr>
            <a:r>
              <a:rPr lang="fr-FR" sz="2000" dirty="0" smtClean="0">
                <a:solidFill>
                  <a:srgbClr val="0070C0"/>
                </a:solidFill>
                <a:latin typeface="Lucian sans unicode"/>
              </a:rPr>
              <a:t>ÉCOLE MILITAIRE POLYTECHNIQUE- CHAHID ABDERRAHMANE TALEB</a:t>
            </a:r>
            <a:endParaRPr lang="fr-FR" sz="2000" dirty="0">
              <a:solidFill>
                <a:srgbClr val="0070C0"/>
              </a:solidFill>
              <a:latin typeface="Lucian sans unicode"/>
            </a:endParaRPr>
          </a:p>
        </p:txBody>
      </p:sp>
      <p:pic>
        <p:nvPicPr>
          <p:cNvPr id="15362" name="Picture 2" descr="PARTENAIRES / CONVENT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4587" y="532753"/>
            <a:ext cx="1277659" cy="165248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99865" y="1358320"/>
            <a:ext cx="8963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>
                <a:latin typeface="Lucian sans unicode"/>
              </a:rPr>
              <a:t>CONTRIBUTION  À L’ÉTUDE ET LA RÉALISATION D’UN QUADRIROTOR HYBRIDE UAV/UGV</a:t>
            </a:r>
          </a:p>
          <a:p>
            <a:pPr algn="just"/>
            <a:r>
              <a:rPr lang="fr-FR" sz="2000" dirty="0" smtClean="0">
                <a:latin typeface="Lucian sans unicode"/>
              </a:rPr>
              <a:t>APPLICATIONS DANS LE SECTEUR DE L’AGRICULTURE</a:t>
            </a:r>
            <a:endParaRPr lang="fr-FR" sz="2000" dirty="0">
              <a:latin typeface="Lucian sans unicod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09721" y="4354233"/>
            <a:ext cx="4175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LAMERI </a:t>
            </a:r>
            <a:r>
              <a:rPr lang="fr-FR" dirty="0"/>
              <a:t>SOFIANE - </a:t>
            </a:r>
            <a:r>
              <a:rPr lang="fr-FR" dirty="0" smtClean="0"/>
              <a:t>Oran</a:t>
            </a:r>
            <a:endParaRPr lang="fr-FR" dirty="0">
              <a:solidFill>
                <a:srgbClr val="00B050"/>
              </a:solidFill>
            </a:endParaRPr>
          </a:p>
          <a:p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909721" y="4046138"/>
            <a:ext cx="4365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MHAMEDI </a:t>
            </a:r>
            <a:r>
              <a:rPr lang="fr-FR" dirty="0"/>
              <a:t>ACHRAF - </a:t>
            </a:r>
            <a:r>
              <a:rPr lang="fr-FR" dirty="0" smtClean="0"/>
              <a:t> Alger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8574" t="7501" r="8964" b="12766"/>
          <a:stretch>
            <a:fillRect/>
          </a:stretch>
        </p:blipFill>
        <p:spPr bwMode="auto">
          <a:xfrm>
            <a:off x="306466" y="2793913"/>
            <a:ext cx="6429183" cy="327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924236" y="3828421"/>
            <a:ext cx="4365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Année U. : 2019 / 2020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53264" y="4916991"/>
            <a:ext cx="4365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Année U. : 2020 / 2021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09721" y="5178251"/>
            <a:ext cx="5587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MHAMEDI </a:t>
            </a:r>
            <a:r>
              <a:rPr lang="fr-FR" dirty="0"/>
              <a:t>ACHRAF - </a:t>
            </a:r>
            <a:r>
              <a:rPr lang="fr-FR" dirty="0" smtClean="0"/>
              <a:t>Ain Temouchent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5085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9"/>
          <p:cNvSpPr/>
          <p:nvPr/>
        </p:nvSpPr>
        <p:spPr>
          <a:xfrm>
            <a:off x="194057" y="-605928"/>
            <a:ext cx="11715750" cy="7280888"/>
          </a:xfrm>
          <a:prstGeom prst="rect">
            <a:avLst/>
          </a:prstGeom>
          <a:noFill/>
          <a:ln w="9525" cap="flat" cmpd="sng">
            <a:solidFill>
              <a:srgbClr val="C5A8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9"/>
          <p:cNvSpPr txBox="1"/>
          <p:nvPr/>
        </p:nvSpPr>
        <p:spPr>
          <a:xfrm>
            <a:off x="409460" y="133251"/>
            <a:ext cx="11201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  <a:sym typeface="Playfair Display"/>
              </a:rPr>
              <a:t>Bilan</a:t>
            </a:r>
            <a:r>
              <a:rPr lang="en-US" sz="2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  <a:sym typeface="Playfair Display"/>
              </a:rPr>
              <a:t> PFE et </a:t>
            </a:r>
            <a:r>
              <a:rPr lang="en-US" sz="24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  <a:sym typeface="Playfair Display"/>
              </a:rPr>
              <a:t>ouverture</a:t>
            </a:r>
            <a:r>
              <a:rPr lang="en-US" sz="2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  <a:sym typeface="Playfair Display"/>
              </a:rPr>
              <a:t> </a:t>
            </a:r>
            <a:r>
              <a:rPr lang="en-US" sz="24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  <a:sym typeface="Playfair Display"/>
              </a:rPr>
              <a:t>nationale</a:t>
            </a:r>
            <a:r>
              <a:rPr lang="en-US" sz="2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  <a:sym typeface="Playfair Display"/>
              </a:rPr>
              <a:t> et </a:t>
            </a:r>
            <a:r>
              <a:rPr lang="en-US" sz="24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  <a:sym typeface="Playfair Display"/>
              </a:rPr>
              <a:t>internationale</a:t>
            </a:r>
            <a:r>
              <a:rPr lang="en-US" sz="2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  <a:sym typeface="Playfair Display"/>
              </a:rPr>
              <a:t> (2025-2026)</a:t>
            </a:r>
            <a:endParaRPr lang="en-US" sz="2400" dirty="0">
              <a:solidFill>
                <a:srgbClr val="9E815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0" name="Google Shape;180;p19"/>
          <p:cNvSpPr/>
          <p:nvPr/>
        </p:nvSpPr>
        <p:spPr>
          <a:xfrm>
            <a:off x="7720070" y="656881"/>
            <a:ext cx="762000" cy="28575"/>
          </a:xfrm>
          <a:prstGeom prst="rect">
            <a:avLst/>
          </a:prstGeom>
          <a:solidFill>
            <a:srgbClr val="C5A8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1024568" y="1299988"/>
          <a:ext cx="10344838" cy="460505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77834"/>
                <a:gridCol w="1477834"/>
                <a:gridCol w="1477834"/>
                <a:gridCol w="1477834"/>
                <a:gridCol w="1477834"/>
                <a:gridCol w="1477834"/>
                <a:gridCol w="1477834"/>
              </a:tblGrid>
              <a:tr h="709893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/>
                        <a:t>Bilan statistique des soutenances de PFE et de Master – Session juin 2026.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67902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Spécialité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/>
                        <a:t>Binômes PFE/Master avec examinateurs externes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Total des soutenances (PFE + Master)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Projets 1275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5771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Nombre de soutenances de Projets de Fin d'Études (PFE)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Nombre de soutenances de Masters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Nombre total de soutenances avec participation d'examinateurs externes. 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  Taux de participation des examinateurs externes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27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Électronique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8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8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16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66,67%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24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8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27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Automatique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9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9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18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60,00%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30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5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27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/>
                        <a:t>Génie </a:t>
                      </a:r>
                      <a:r>
                        <a:rPr lang="fr-FR" sz="1400" dirty="0" smtClean="0"/>
                        <a:t>industriel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9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9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18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60,00%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30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1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27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Électrotechnique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3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3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6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25,00%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24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2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27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Total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29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29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58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53,70%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/>
                        <a:t>108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/>
                        <a:t>16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5085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9"/>
          <p:cNvSpPr/>
          <p:nvPr/>
        </p:nvSpPr>
        <p:spPr>
          <a:xfrm>
            <a:off x="194057" y="-605928"/>
            <a:ext cx="11715750" cy="7280888"/>
          </a:xfrm>
          <a:prstGeom prst="rect">
            <a:avLst/>
          </a:prstGeom>
          <a:noFill/>
          <a:ln w="9525" cap="flat" cmpd="sng">
            <a:solidFill>
              <a:srgbClr val="C5A8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9"/>
          <p:cNvSpPr/>
          <p:nvPr/>
        </p:nvSpPr>
        <p:spPr>
          <a:xfrm>
            <a:off x="7720070" y="656881"/>
            <a:ext cx="762000" cy="28575"/>
          </a:xfrm>
          <a:prstGeom prst="rect">
            <a:avLst/>
          </a:prstGeom>
          <a:solidFill>
            <a:srgbClr val="C5A8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00650" y="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1400" b="1" dirty="0" smtClean="0">
                <a:solidFill>
                  <a:srgbClr val="FF0000"/>
                </a:solidFill>
                <a:latin typeface="Montserrat SemiBold"/>
                <a:ea typeface="Montserrat SemiBold"/>
                <a:cs typeface="Montserrat SemiBold"/>
              </a:rPr>
              <a:t>International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14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University</a:t>
            </a: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 of Waterloo (Canada), </a:t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fr-FR" sz="14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Instituto</a:t>
            </a: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 </a:t>
            </a:r>
            <a:r>
              <a:rPr lang="fr-FR" sz="14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Politécnico</a:t>
            </a: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 de </a:t>
            </a:r>
            <a:r>
              <a:rPr lang="fr-FR" sz="14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Bragança</a:t>
            </a: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 (Portugal),  </a:t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fr-FR" sz="14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Alfaisal</a:t>
            </a: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 </a:t>
            </a:r>
            <a:r>
              <a:rPr lang="fr-FR" sz="14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University</a:t>
            </a: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 (Royaume d’Arabie saoudite),  </a:t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fr-FR" sz="14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Polytech</a:t>
            </a: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 Nantes, </a:t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Université d'Évry Paris-Saclay, </a:t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INSA Lyon, </a:t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Rennes </a:t>
            </a:r>
            <a:r>
              <a:rPr lang="fr-FR" sz="14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School</a:t>
            </a: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 of Business, </a:t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Université Polytechnique Hauts-de-France (UPHF), </a:t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fr-FR" sz="14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Polytech</a:t>
            </a: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 Marseille, </a:t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Institut Supérieur des Systèmes Industriels de Gabès (Tunisie), </a:t>
            </a:r>
          </a:p>
        </p:txBody>
      </p:sp>
      <p:sp>
        <p:nvSpPr>
          <p:cNvPr id="9" name="Rectangle 8"/>
          <p:cNvSpPr/>
          <p:nvPr/>
        </p:nvSpPr>
        <p:spPr>
          <a:xfrm>
            <a:off x="5462016" y="4490535"/>
            <a:ext cx="64669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1400" b="1" dirty="0" smtClean="0">
                <a:solidFill>
                  <a:srgbClr val="FF0000"/>
                </a:solidFill>
                <a:latin typeface="Montserrat SemiBold"/>
                <a:ea typeface="Montserrat SemiBold"/>
                <a:cs typeface="Montserrat SemiBold"/>
              </a:rPr>
              <a:t>Partenaires socio-économiques </a:t>
            </a: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/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Laboratoire Systèmes et Transports Intelligents et Sécurisés (SITIS), </a:t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NAFTAL, </a:t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Algérie Télécom,</a:t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Algérie Télécom Mobile (ATM </a:t>
            </a:r>
            <a:r>
              <a:rPr lang="fr-FR" sz="14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Mobilis</a:t>
            </a: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), </a:t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fr-FR" sz="14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Hexalogy</a:t>
            </a: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, </a:t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Cartonnerie El Amine, </a:t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fr-FR" sz="14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Delicias</a:t>
            </a: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 et </a:t>
            </a:r>
            <a:r>
              <a:rPr lang="fr-FR" sz="14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Numilog</a:t>
            </a:r>
            <a:endParaRPr lang="fr-FR" sz="1400" dirty="0">
              <a:solidFill>
                <a:srgbClr val="9E8156"/>
              </a:solidFill>
              <a:latin typeface="Montserrat SemiBold"/>
              <a:ea typeface="Montserrat SemiBold"/>
              <a:cs typeface="Montserrat Semi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88152" y="2758490"/>
            <a:ext cx="73078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1400" b="1" dirty="0" smtClean="0">
                <a:solidFill>
                  <a:srgbClr val="FF0000"/>
                </a:solidFill>
                <a:latin typeface="Montserrat SemiBold"/>
                <a:ea typeface="Montserrat SemiBold"/>
                <a:cs typeface="Montserrat SemiBold"/>
              </a:rPr>
              <a:t>National</a:t>
            </a:r>
          </a:p>
          <a:p>
            <a:pPr lvl="0">
              <a:defRPr/>
            </a:pP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École Militaire Polytechnique (EMP), </a:t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Université des Sciences et de la Technologie Houari Boumediene (USTHB),</a:t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Centre de Recherche en Analyses </a:t>
            </a:r>
            <a:r>
              <a:rPr lang="fr-FR" sz="14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Physico-Chimiques</a:t>
            </a: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 (CRAPC) </a:t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  <a:t>Centre de Développement Spatial (CDS) d’Oran, </a:t>
            </a:r>
            <a:br>
              <a:rPr lang="fr-FR" sz="14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</a:rPr>
            </a:br>
            <a:endParaRPr lang="fr-FR" sz="1400" dirty="0" smtClean="0">
              <a:solidFill>
                <a:srgbClr val="9E8156"/>
              </a:solidFill>
              <a:latin typeface="Montserrat SemiBold"/>
              <a:ea typeface="Montserrat SemiBold"/>
              <a:cs typeface="Montserrat SemiBold"/>
            </a:endParaRPr>
          </a:p>
        </p:txBody>
      </p:sp>
      <p:sp>
        <p:nvSpPr>
          <p:cNvPr id="11" name="Google Shape;179;p19"/>
          <p:cNvSpPr txBox="1"/>
          <p:nvPr/>
        </p:nvSpPr>
        <p:spPr>
          <a:xfrm>
            <a:off x="275348" y="-369332"/>
            <a:ext cx="112014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  <a:sym typeface="Playfair Display"/>
              </a:rPr>
              <a:t>Bilan</a:t>
            </a:r>
            <a:r>
              <a:rPr lang="en-US" sz="20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  <a:sym typeface="Playfair Display"/>
              </a:rPr>
              <a:t> PFE et </a:t>
            </a:r>
            <a:r>
              <a:rPr lang="en-US" sz="20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  <a:sym typeface="Playfair Display"/>
              </a:rPr>
              <a:t>ouverture</a:t>
            </a:r>
            <a:r>
              <a:rPr lang="en-US" sz="20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  <a:sym typeface="Playfair Display"/>
              </a:rPr>
              <a:t> </a:t>
            </a:r>
            <a:r>
              <a:rPr lang="en-US" sz="20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  <a:sym typeface="Playfair Display"/>
              </a:rPr>
              <a:t>nationale</a:t>
            </a:r>
            <a:r>
              <a:rPr lang="en-US" sz="2000" dirty="0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  <a:sym typeface="Playfair Display"/>
              </a:rPr>
              <a:t> et </a:t>
            </a:r>
            <a:r>
              <a:rPr lang="en-US" sz="2000" dirty="0" err="1" smtClean="0">
                <a:solidFill>
                  <a:srgbClr val="9E8156"/>
                </a:solidFill>
                <a:latin typeface="Montserrat SemiBold"/>
                <a:ea typeface="Montserrat SemiBold"/>
                <a:cs typeface="Montserrat SemiBold"/>
                <a:sym typeface="Playfair Display"/>
              </a:rPr>
              <a:t>internationale</a:t>
            </a:r>
            <a:endParaRPr lang="en-US" sz="2000" dirty="0">
              <a:solidFill>
                <a:srgbClr val="9E815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494" y="134631"/>
            <a:ext cx="2406174" cy="410477"/>
          </a:xfrm>
          <a:prstGeom prst="rect">
            <a:avLst/>
          </a:prstGeom>
        </p:spPr>
        <p:txBody>
          <a:bodyPr vert="horz" wrap="square" lIns="0" tIns="25507" rIns="0" bIns="0" rtlCol="0">
            <a:spAutoFit/>
          </a:bodyPr>
          <a:lstStyle/>
          <a:p>
            <a:pPr marL="26849">
              <a:lnSpc>
                <a:spcPct val="100000"/>
              </a:lnSpc>
              <a:spcBef>
                <a:spcPts val="201"/>
              </a:spcBef>
            </a:pPr>
            <a:r>
              <a:rPr sz="2500" spc="-53" dirty="0">
                <a:solidFill>
                  <a:srgbClr val="0070C0"/>
                </a:solidFill>
              </a:rPr>
              <a:t>Tout </a:t>
            </a:r>
            <a:r>
              <a:rPr sz="2500" spc="63" dirty="0">
                <a:solidFill>
                  <a:srgbClr val="0070C0"/>
                </a:solidFill>
              </a:rPr>
              <a:t>au </a:t>
            </a:r>
            <a:r>
              <a:rPr sz="2500" spc="32" dirty="0">
                <a:solidFill>
                  <a:srgbClr val="0070C0"/>
                </a:solidFill>
              </a:rPr>
              <a:t>début</a:t>
            </a:r>
            <a:r>
              <a:rPr sz="2500" spc="-484" dirty="0">
                <a:solidFill>
                  <a:srgbClr val="0070C0"/>
                </a:solidFill>
              </a:rPr>
              <a:t> </a:t>
            </a:r>
            <a:r>
              <a:rPr sz="2500" dirty="0">
                <a:solidFill>
                  <a:srgbClr val="0070C0"/>
                </a:solidFill>
              </a:rPr>
              <a:t>…</a:t>
            </a:r>
            <a:endParaRPr sz="2500">
              <a:solidFill>
                <a:srgbClr val="0070C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3291" y="1455290"/>
            <a:ext cx="9062093" cy="2284678"/>
          </a:xfrm>
          <a:prstGeom prst="rect">
            <a:avLst/>
          </a:prstGeom>
        </p:spPr>
        <p:txBody>
          <a:bodyPr vert="horz" wrap="square" lIns="0" tIns="154382" rIns="0" bIns="0" rtlCol="0">
            <a:spAutoFit/>
          </a:bodyPr>
          <a:lstStyle/>
          <a:p>
            <a:pPr marL="236272" indent="-210765">
              <a:spcBef>
                <a:spcPts val="1216"/>
              </a:spcBef>
              <a:buChar char="•"/>
              <a:tabLst>
                <a:tab pos="237614" algn="l"/>
              </a:tabLst>
            </a:pPr>
            <a:r>
              <a:rPr sz="2100" spc="-42" dirty="0">
                <a:solidFill>
                  <a:srgbClr val="22373A"/>
                </a:solidFill>
                <a:latin typeface="Trebuchet MS"/>
                <a:cs typeface="Trebuchet MS"/>
              </a:rPr>
              <a:t>École </a:t>
            </a:r>
            <a:r>
              <a:rPr sz="2100" i="1" spc="-63" dirty="0">
                <a:solidFill>
                  <a:srgbClr val="FF4400"/>
                </a:solidFill>
                <a:latin typeface="Trebuchet MS"/>
                <a:cs typeface="Trebuchet MS"/>
              </a:rPr>
              <a:t>Préparatoire </a:t>
            </a:r>
            <a:r>
              <a:rPr sz="2100" spc="21" dirty="0">
                <a:solidFill>
                  <a:srgbClr val="22373A"/>
                </a:solidFill>
                <a:latin typeface="Trebuchet MS"/>
                <a:cs typeface="Trebuchet MS"/>
              </a:rPr>
              <a:t>en </a:t>
            </a:r>
            <a:r>
              <a:rPr sz="2100" dirty="0">
                <a:solidFill>
                  <a:srgbClr val="22373A"/>
                </a:solidFill>
                <a:latin typeface="Trebuchet MS"/>
                <a:cs typeface="Trebuchet MS"/>
              </a:rPr>
              <a:t>Sciences </a:t>
            </a:r>
            <a:r>
              <a:rPr sz="2100" spc="-74" dirty="0">
                <a:solidFill>
                  <a:srgbClr val="22373A"/>
                </a:solidFill>
                <a:latin typeface="Trebuchet MS"/>
                <a:cs typeface="Trebuchet MS"/>
              </a:rPr>
              <a:t>et </a:t>
            </a: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Techniques</a:t>
            </a:r>
            <a:r>
              <a:rPr sz="2100" spc="-148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2100" spc="-74">
                <a:solidFill>
                  <a:srgbClr val="22373A"/>
                </a:solidFill>
                <a:latin typeface="Trebuchet MS"/>
                <a:cs typeface="Trebuchet MS"/>
              </a:rPr>
              <a:t>(</a:t>
            </a:r>
            <a:r>
              <a:rPr sz="2100" spc="-74" smtClean="0">
                <a:solidFill>
                  <a:srgbClr val="22373A"/>
                </a:solidFill>
                <a:latin typeface="Trebuchet MS"/>
                <a:cs typeface="Trebuchet MS"/>
              </a:rPr>
              <a:t>EPST</a:t>
            </a:r>
            <a:r>
              <a:rPr lang="fr-FR" sz="2100" spc="-74" dirty="0" smtClean="0">
                <a:solidFill>
                  <a:srgbClr val="22373A"/>
                </a:solidFill>
                <a:latin typeface="Trebuchet MS"/>
                <a:cs typeface="Trebuchet MS"/>
              </a:rPr>
              <a:t>)</a:t>
            </a:r>
            <a:endParaRPr sz="2100">
              <a:latin typeface="Trebuchet MS"/>
              <a:cs typeface="Trebuchet MS"/>
            </a:endParaRPr>
          </a:p>
          <a:p>
            <a:pPr marL="236272" indent="-210765">
              <a:spcBef>
                <a:spcPts val="994"/>
              </a:spcBef>
              <a:buChar char="•"/>
              <a:tabLst>
                <a:tab pos="237614" algn="l"/>
              </a:tabLst>
            </a:pPr>
            <a:r>
              <a:rPr sz="2100" dirty="0">
                <a:solidFill>
                  <a:srgbClr val="22373A"/>
                </a:solidFill>
                <a:latin typeface="Trebuchet MS"/>
                <a:cs typeface="Trebuchet MS"/>
              </a:rPr>
              <a:t>Inauguration </a:t>
            </a:r>
            <a:r>
              <a:rPr sz="2100" spc="21" dirty="0">
                <a:solidFill>
                  <a:srgbClr val="22373A"/>
                </a:solidFill>
                <a:latin typeface="Trebuchet MS"/>
                <a:cs typeface="Trebuchet MS"/>
              </a:rPr>
              <a:t>en </a:t>
            </a: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septembre</a:t>
            </a:r>
            <a:r>
              <a:rPr sz="2100" spc="-190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2100" spc="-11" dirty="0">
                <a:solidFill>
                  <a:srgbClr val="FF4400"/>
                </a:solidFill>
                <a:latin typeface="Trebuchet MS"/>
                <a:cs typeface="Trebuchet MS"/>
              </a:rPr>
              <a:t>2009</a:t>
            </a:r>
            <a:endParaRPr sz="2100">
              <a:latin typeface="Trebuchet MS"/>
              <a:cs typeface="Trebuchet MS"/>
            </a:endParaRPr>
          </a:p>
          <a:p>
            <a:pPr marL="236272" indent="-210765">
              <a:spcBef>
                <a:spcPts val="1004"/>
              </a:spcBef>
              <a:buChar char="•"/>
              <a:tabLst>
                <a:tab pos="237614" algn="l"/>
              </a:tabLst>
            </a:pP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Sélection </a:t>
            </a:r>
            <a:r>
              <a:rPr sz="2100" dirty="0">
                <a:solidFill>
                  <a:srgbClr val="22373A"/>
                </a:solidFill>
                <a:latin typeface="Trebuchet MS"/>
                <a:cs typeface="Trebuchet MS"/>
              </a:rPr>
              <a:t>parmi </a:t>
            </a:r>
            <a:r>
              <a:rPr sz="2100" spc="11" dirty="0">
                <a:solidFill>
                  <a:srgbClr val="22373A"/>
                </a:solidFill>
                <a:latin typeface="Trebuchet MS"/>
                <a:cs typeface="Trebuchet MS"/>
              </a:rPr>
              <a:t>les </a:t>
            </a:r>
            <a:r>
              <a:rPr sz="2100" i="1" spc="-42" dirty="0">
                <a:solidFill>
                  <a:srgbClr val="22373A"/>
                </a:solidFill>
                <a:latin typeface="Trebuchet MS"/>
                <a:cs typeface="Trebuchet MS"/>
              </a:rPr>
              <a:t>meilleurs </a:t>
            </a: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bacheliers </a:t>
            </a:r>
            <a:r>
              <a:rPr sz="2100" spc="11" dirty="0">
                <a:solidFill>
                  <a:srgbClr val="22373A"/>
                </a:solidFill>
                <a:latin typeface="Trebuchet MS"/>
                <a:cs typeface="Trebuchet MS"/>
              </a:rPr>
              <a:t>de </a:t>
            </a:r>
            <a:r>
              <a:rPr sz="2100" spc="-42" dirty="0">
                <a:solidFill>
                  <a:srgbClr val="22373A"/>
                </a:solidFill>
                <a:latin typeface="Trebuchet MS"/>
                <a:cs typeface="Trebuchet MS"/>
              </a:rPr>
              <a:t>tout </a:t>
            </a:r>
            <a:r>
              <a:rPr sz="2100" spc="-32" dirty="0">
                <a:solidFill>
                  <a:srgbClr val="22373A"/>
                </a:solidFill>
                <a:latin typeface="Trebuchet MS"/>
                <a:cs typeface="Trebuchet MS"/>
              </a:rPr>
              <a:t>le </a:t>
            </a:r>
            <a:r>
              <a:rPr sz="2100" i="1" spc="-106" dirty="0">
                <a:solidFill>
                  <a:srgbClr val="22373A"/>
                </a:solidFill>
                <a:latin typeface="Trebuchet MS"/>
                <a:cs typeface="Trebuchet MS"/>
              </a:rPr>
              <a:t>territoire</a:t>
            </a:r>
            <a:r>
              <a:rPr sz="2100" i="1" spc="-307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2100" i="1" dirty="0">
                <a:solidFill>
                  <a:srgbClr val="22373A"/>
                </a:solidFill>
                <a:latin typeface="Trebuchet MS"/>
                <a:cs typeface="Trebuchet MS"/>
              </a:rPr>
              <a:t>national</a:t>
            </a:r>
            <a:endParaRPr sz="2100">
              <a:latin typeface="Trebuchet MS"/>
              <a:cs typeface="Trebuchet MS"/>
            </a:endParaRPr>
          </a:p>
          <a:p>
            <a:pPr marL="236272" indent="-210765">
              <a:spcBef>
                <a:spcPts val="1004"/>
              </a:spcBef>
              <a:buChar char="•"/>
              <a:tabLst>
                <a:tab pos="237614" algn="l"/>
              </a:tabLst>
            </a:pP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Deux </a:t>
            </a:r>
            <a:r>
              <a:rPr sz="2100" spc="32" dirty="0">
                <a:solidFill>
                  <a:srgbClr val="22373A"/>
                </a:solidFill>
                <a:latin typeface="Trebuchet MS"/>
                <a:cs typeface="Trebuchet MS"/>
              </a:rPr>
              <a:t>années </a:t>
            </a:r>
            <a:r>
              <a:rPr sz="2100" spc="-32" dirty="0">
                <a:solidFill>
                  <a:srgbClr val="22373A"/>
                </a:solidFill>
                <a:latin typeface="Trebuchet MS"/>
                <a:cs typeface="Trebuchet MS"/>
              </a:rPr>
              <a:t>d’études </a:t>
            </a:r>
            <a:r>
              <a:rPr sz="2100" i="1" spc="-11" dirty="0">
                <a:solidFill>
                  <a:srgbClr val="22373A"/>
                </a:solidFill>
                <a:latin typeface="Trebuchet MS"/>
                <a:cs typeface="Trebuchet MS"/>
              </a:rPr>
              <a:t>intenses </a:t>
            </a: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ouvrant </a:t>
            </a:r>
            <a:r>
              <a:rPr sz="2100" spc="42" dirty="0">
                <a:solidFill>
                  <a:srgbClr val="22373A"/>
                </a:solidFill>
                <a:latin typeface="Trebuchet MS"/>
                <a:cs typeface="Trebuchet MS"/>
              </a:rPr>
              <a:t>sur </a:t>
            </a:r>
            <a:r>
              <a:rPr sz="2100" spc="63" dirty="0">
                <a:solidFill>
                  <a:srgbClr val="22373A"/>
                </a:solidFill>
                <a:latin typeface="Trebuchet MS"/>
                <a:cs typeface="Trebuchet MS"/>
              </a:rPr>
              <a:t>un</a:t>
            </a:r>
            <a:r>
              <a:rPr sz="2100" spc="-431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2100" spc="11" dirty="0">
                <a:solidFill>
                  <a:srgbClr val="22373A"/>
                </a:solidFill>
                <a:latin typeface="Trebuchet MS"/>
                <a:cs typeface="Trebuchet MS"/>
              </a:rPr>
              <a:t>concours </a:t>
            </a:r>
            <a:r>
              <a:rPr sz="2100" i="1" dirty="0">
                <a:solidFill>
                  <a:srgbClr val="22373A"/>
                </a:solidFill>
                <a:latin typeface="Trebuchet MS"/>
                <a:cs typeface="Trebuchet MS"/>
              </a:rPr>
              <a:t>national</a:t>
            </a:r>
            <a:endParaRPr sz="2100">
              <a:latin typeface="Trebuchet MS"/>
              <a:cs typeface="Trebuchet MS"/>
            </a:endParaRPr>
          </a:p>
          <a:p>
            <a:pPr marL="236272" indent="-210765">
              <a:spcBef>
                <a:spcPts val="1004"/>
              </a:spcBef>
              <a:buChar char="•"/>
              <a:tabLst>
                <a:tab pos="237614" algn="l"/>
              </a:tabLst>
            </a:pP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En </a:t>
            </a:r>
            <a:r>
              <a:rPr sz="2100" spc="-32" dirty="0">
                <a:solidFill>
                  <a:srgbClr val="22373A"/>
                </a:solidFill>
                <a:latin typeface="Trebuchet MS"/>
                <a:cs typeface="Trebuchet MS"/>
              </a:rPr>
              <a:t>dix </a:t>
            </a:r>
            <a:r>
              <a:rPr sz="2100" spc="63" dirty="0">
                <a:solidFill>
                  <a:srgbClr val="22373A"/>
                </a:solidFill>
                <a:latin typeface="Trebuchet MS"/>
                <a:cs typeface="Trebuchet MS"/>
              </a:rPr>
              <a:t>ans </a:t>
            </a:r>
            <a:r>
              <a:rPr sz="2100" spc="-53" dirty="0">
                <a:solidFill>
                  <a:srgbClr val="22373A"/>
                </a:solidFill>
                <a:latin typeface="Trebuchet MS"/>
                <a:cs typeface="Trebuchet MS"/>
              </a:rPr>
              <a:t>d’existence </a:t>
            </a:r>
            <a:r>
              <a:rPr sz="2100" spc="53" dirty="0">
                <a:solidFill>
                  <a:srgbClr val="22373A"/>
                </a:solidFill>
                <a:latin typeface="Trebuchet MS"/>
                <a:cs typeface="Trebuchet MS"/>
              </a:rPr>
              <a:t>du </a:t>
            </a:r>
            <a:r>
              <a:rPr sz="2100" spc="-32" dirty="0">
                <a:solidFill>
                  <a:srgbClr val="22373A"/>
                </a:solidFill>
                <a:latin typeface="Trebuchet MS"/>
                <a:cs typeface="Trebuchet MS"/>
              </a:rPr>
              <a:t>concours, </a:t>
            </a:r>
            <a:r>
              <a:rPr sz="2100" i="1" spc="-95" dirty="0">
                <a:solidFill>
                  <a:srgbClr val="22373A"/>
                </a:solidFill>
                <a:latin typeface="Trebuchet MS"/>
                <a:cs typeface="Trebuchet MS"/>
              </a:rPr>
              <a:t>l’école </a:t>
            </a:r>
            <a:r>
              <a:rPr sz="2100" i="1" spc="63" dirty="0">
                <a:solidFill>
                  <a:srgbClr val="22373A"/>
                </a:solidFill>
                <a:latin typeface="Trebuchet MS"/>
                <a:cs typeface="Trebuchet MS"/>
              </a:rPr>
              <a:t>a </a:t>
            </a:r>
            <a:r>
              <a:rPr sz="2100" i="1" spc="-32" dirty="0">
                <a:solidFill>
                  <a:srgbClr val="22373A"/>
                </a:solidFill>
                <a:latin typeface="Trebuchet MS"/>
                <a:cs typeface="Trebuchet MS"/>
              </a:rPr>
              <a:t>toujours </a:t>
            </a:r>
            <a:r>
              <a:rPr sz="2100" i="1" spc="-63" dirty="0">
                <a:solidFill>
                  <a:srgbClr val="22373A"/>
                </a:solidFill>
                <a:latin typeface="Trebuchet MS"/>
                <a:cs typeface="Trebuchet MS"/>
              </a:rPr>
              <a:t>figuré </a:t>
            </a:r>
            <a:r>
              <a:rPr sz="2100" i="1" spc="11" dirty="0">
                <a:solidFill>
                  <a:srgbClr val="22373A"/>
                </a:solidFill>
                <a:latin typeface="Trebuchet MS"/>
                <a:cs typeface="Trebuchet MS"/>
              </a:rPr>
              <a:t>sur </a:t>
            </a:r>
            <a:r>
              <a:rPr sz="2100" i="1" spc="-85" dirty="0">
                <a:solidFill>
                  <a:srgbClr val="22373A"/>
                </a:solidFill>
                <a:latin typeface="Trebuchet MS"/>
                <a:cs typeface="Trebuchet MS"/>
              </a:rPr>
              <a:t>le</a:t>
            </a:r>
            <a:r>
              <a:rPr sz="2100" i="1" spc="-455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2100" i="1" spc="11" dirty="0">
                <a:solidFill>
                  <a:srgbClr val="22373A"/>
                </a:solidFill>
                <a:latin typeface="Trebuchet MS"/>
                <a:cs typeface="Trebuchet MS"/>
              </a:rPr>
              <a:t>podium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8911761" y="5100046"/>
            <a:ext cx="2506750" cy="1249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"/>
          <p:cNvGrpSpPr/>
          <p:nvPr/>
        </p:nvGrpSpPr>
        <p:grpSpPr>
          <a:xfrm>
            <a:off x="1097388" y="774567"/>
            <a:ext cx="5886534" cy="40262"/>
            <a:chOff x="1488224" y="1798695"/>
            <a:chExt cx="2783840" cy="19050"/>
          </a:xfrm>
        </p:grpSpPr>
        <p:sp>
          <p:nvSpPr>
            <p:cNvPr id="7" name="object 5"/>
            <p:cNvSpPr/>
            <p:nvPr/>
          </p:nvSpPr>
          <p:spPr>
            <a:xfrm>
              <a:off x="1488224" y="1798695"/>
              <a:ext cx="2783840" cy="19050"/>
            </a:xfrm>
            <a:custGeom>
              <a:avLst/>
              <a:gdLst/>
              <a:ahLst/>
              <a:cxnLst/>
              <a:rect l="l" t="t" r="r" b="b"/>
              <a:pathLst>
                <a:path w="2783840" h="19050">
                  <a:moveTo>
                    <a:pt x="0" y="18979"/>
                  </a:moveTo>
                  <a:lnTo>
                    <a:pt x="0" y="0"/>
                  </a:lnTo>
                  <a:lnTo>
                    <a:pt x="2783598" y="0"/>
                  </a:lnTo>
                  <a:lnTo>
                    <a:pt x="278359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D8B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/>
            <p:cNvSpPr/>
            <p:nvPr/>
          </p:nvSpPr>
          <p:spPr>
            <a:xfrm>
              <a:off x="1488224" y="1798695"/>
              <a:ext cx="1043940" cy="19050"/>
            </a:xfrm>
            <a:custGeom>
              <a:avLst/>
              <a:gdLst/>
              <a:ahLst/>
              <a:cxnLst/>
              <a:rect l="l" t="t" r="r" b="b"/>
              <a:pathLst>
                <a:path w="1043939" h="19050">
                  <a:moveTo>
                    <a:pt x="0" y="18979"/>
                  </a:moveTo>
                  <a:lnTo>
                    <a:pt x="0" y="0"/>
                  </a:lnTo>
                  <a:lnTo>
                    <a:pt x="1043848" y="0"/>
                  </a:lnTo>
                  <a:lnTo>
                    <a:pt x="104384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FF4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22839" y="151849"/>
            <a:ext cx="550676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0" dirty="0" smtClean="0">
                <a:solidFill>
                  <a:srgbClr val="0000FF"/>
                </a:solidFill>
                <a:latin typeface="Berlin Sans FB" pitchFamily="34" charset="0"/>
              </a:rPr>
              <a:t>Clubs scientifiques</a:t>
            </a:r>
            <a:endParaRPr lang="fr-FR" sz="3200" b="0" dirty="0">
              <a:solidFill>
                <a:srgbClr val="0000FF"/>
              </a:solidFill>
              <a:latin typeface="Berlin Sans FB" pitchFamily="34" charset="0"/>
            </a:endParaRPr>
          </a:p>
        </p:txBody>
      </p:sp>
      <p:pic>
        <p:nvPicPr>
          <p:cNvPr id="4098" name="Image 9" descr="porte docu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276" y="877614"/>
            <a:ext cx="2998734" cy="2002220"/>
          </a:xfrm>
          <a:prstGeom prst="rect">
            <a:avLst/>
          </a:prstGeom>
          <a:noFill/>
        </p:spPr>
      </p:pic>
      <p:pic>
        <p:nvPicPr>
          <p:cNvPr id="4097" name="Imag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4592" y="866446"/>
            <a:ext cx="3707497" cy="1992368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295275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 6" descr="C:\Users\D\Desktop\Gestion ESSA\Welcom day 2018\Photos welcom day 2018\DSCN37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213" y="5010284"/>
            <a:ext cx="3291775" cy="168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C:\Users\D\Desktop\Gestion ESSA\Webdays 2017\Photos webdays\20171117_1435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2569" y="3120583"/>
            <a:ext cx="2520162" cy="1735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C:\Users\D\Desktop\Gestion ESSA\Webdays 2017\Photos webdays\IMG_155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8868" y="3086278"/>
            <a:ext cx="2698428" cy="179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Image 2" descr="IMG_20180918_10110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7020" y="3147849"/>
            <a:ext cx="2438400" cy="1749972"/>
          </a:xfrm>
          <a:prstGeom prst="rect">
            <a:avLst/>
          </a:prstGeom>
          <a:noFill/>
        </p:spPr>
      </p:pic>
      <p:pic>
        <p:nvPicPr>
          <p:cNvPr id="4101" name="Image 5" descr="DSC_004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44302" y="3174124"/>
            <a:ext cx="2511973" cy="1692166"/>
          </a:xfrm>
          <a:prstGeom prst="rect">
            <a:avLst/>
          </a:prstGeom>
          <a:noFill/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62400" y="4998489"/>
            <a:ext cx="3457904" cy="172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32914" y="1016219"/>
            <a:ext cx="24955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Image 15" descr="IMG_359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51134" y="4929352"/>
            <a:ext cx="3615209" cy="1928648"/>
          </a:xfrm>
          <a:prstGeom prst="rect">
            <a:avLst/>
          </a:prstGeom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C:\Users\D\Desktop\Photos concours - 2020\photos concours 2020\2\20201116_1046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5537" y="1003145"/>
            <a:ext cx="5213416" cy="282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3" descr="C:\Users\D\Desktop\Photos concours - 2020\photos concours 2020\1\20201116_1034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074" y="4252222"/>
            <a:ext cx="5213505" cy="241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4" descr="C:\Users\D\Desktop\Photos concours - 2020\photos concours 2020\1\20201116_1031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915" y="4272946"/>
            <a:ext cx="5133855" cy="241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50730" y="21020"/>
            <a:ext cx="901787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0" dirty="0" smtClean="0">
                <a:solidFill>
                  <a:srgbClr val="0000FF"/>
                </a:solidFill>
                <a:latin typeface="Berlin Sans FB" pitchFamily="34" charset="0"/>
              </a:rPr>
              <a:t>Prise en charge médicale et psychologique - </a:t>
            </a:r>
            <a:r>
              <a:rPr lang="fr-FR" sz="3200" b="0" dirty="0" err="1" smtClean="0">
                <a:solidFill>
                  <a:srgbClr val="FF0000"/>
                </a:solidFill>
                <a:latin typeface="Berlin Sans FB" pitchFamily="34" charset="0"/>
              </a:rPr>
              <a:t>Insitu</a:t>
            </a:r>
            <a:endParaRPr lang="fr-FR" sz="3200" b="0" dirty="0">
              <a:solidFill>
                <a:srgbClr val="FF0000"/>
              </a:solidFill>
              <a:latin typeface="Berlin Sans FB" pitchFamily="34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211614" y="1229710"/>
            <a:ext cx="54864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Visites médicales d’admission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Visite médicale systématique 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Visite médicale spontanée 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Les soins infirmiers et urgences 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Suivi des affections dépistés, maladies chroniques et handicaps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Suivi de vaccination.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Education sanitaire de la communauté universitaire 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Contrôle d’hygiène </a:t>
            </a:r>
            <a:endParaRPr lang="fr-FR" b="1" dirty="0" smtClean="0">
              <a:solidFill>
                <a:srgbClr val="FF0000"/>
              </a:solidFill>
              <a:latin typeface="Agency FB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gency FB" pitchFamily="34" charset="0"/>
                <a:cs typeface="Times New Roman" pitchFamily="18" charset="0"/>
              </a:rPr>
              <a:t>Accompagnement</a:t>
            </a:r>
            <a:r>
              <a:rPr kumimoji="0" lang="fr-FR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gency FB" pitchFamily="34" charset="0"/>
                <a:cs typeface="Times New Roman" pitchFamily="18" charset="0"/>
              </a:rPr>
              <a:t> psychologique 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gency FB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33908" y="0"/>
            <a:ext cx="97838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6272" algn="ctr">
              <a:spcBef>
                <a:spcPts val="370"/>
              </a:spcBef>
            </a:pPr>
            <a:r>
              <a:rPr lang="en-US" sz="6600" spc="-95" dirty="0" err="1" smtClean="0">
                <a:solidFill>
                  <a:srgbClr val="0070C0"/>
                </a:solidFill>
                <a:latin typeface="Trebuchet MS"/>
                <a:cs typeface="Trebuchet MS"/>
              </a:rPr>
              <a:t>Parcours</a:t>
            </a:r>
            <a:r>
              <a:rPr lang="en-US" sz="6600" spc="-95" dirty="0" smtClean="0">
                <a:solidFill>
                  <a:srgbClr val="0070C0"/>
                </a:solidFill>
                <a:latin typeface="Trebuchet MS"/>
                <a:cs typeface="Trebuchet MS"/>
              </a:rPr>
              <a:t> de </a:t>
            </a:r>
            <a:r>
              <a:rPr lang="en-US" sz="6600" spc="-95" dirty="0" err="1" smtClean="0">
                <a:solidFill>
                  <a:srgbClr val="0070C0"/>
                </a:solidFill>
                <a:latin typeface="Trebuchet MS"/>
                <a:cs typeface="Trebuchet MS"/>
              </a:rPr>
              <a:t>compétences</a:t>
            </a:r>
            <a:endParaRPr lang="en-US" sz="6600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pic>
        <p:nvPicPr>
          <p:cNvPr id="8" name="Image 7" descr="IMG20230713122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1025" y="1902373"/>
            <a:ext cx="5547319" cy="4183117"/>
          </a:xfrm>
          <a:prstGeom prst="rect">
            <a:avLst/>
          </a:prstGeom>
        </p:spPr>
      </p:pic>
      <p:pic>
        <p:nvPicPr>
          <p:cNvPr id="9" name="Image 8" descr="IMG202307131232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9101" y="1933903"/>
            <a:ext cx="5457990" cy="4109545"/>
          </a:xfrm>
          <a:prstGeom prst="rect">
            <a:avLst/>
          </a:prstGeom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11673" y="0"/>
            <a:ext cx="765049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6272" algn="ctr">
              <a:spcBef>
                <a:spcPts val="370"/>
              </a:spcBef>
            </a:pPr>
            <a:r>
              <a:rPr lang="en-US" sz="6600" spc="-95" dirty="0" smtClean="0">
                <a:solidFill>
                  <a:srgbClr val="0070C0"/>
                </a:solidFill>
                <a:latin typeface="Trebuchet MS"/>
                <a:cs typeface="Trebuchet MS"/>
              </a:rPr>
              <a:t>Formation - Métiers</a:t>
            </a:r>
            <a:endParaRPr lang="en-US" sz="6600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pic>
        <p:nvPicPr>
          <p:cNvPr id="8" name="Image 7" descr="DSCN3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847" y="2039008"/>
            <a:ext cx="5427456" cy="4046482"/>
          </a:xfrm>
          <a:prstGeom prst="rect">
            <a:avLst/>
          </a:prstGeom>
        </p:spPr>
      </p:pic>
      <p:pic>
        <p:nvPicPr>
          <p:cNvPr id="11" name="Image 10" descr="DSCN36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0497" y="2007476"/>
            <a:ext cx="5149736" cy="4104290"/>
          </a:xfrm>
          <a:prstGeom prst="rect">
            <a:avLst/>
          </a:prstGeom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11673" y="0"/>
            <a:ext cx="765049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6272" algn="ctr">
              <a:spcBef>
                <a:spcPts val="370"/>
              </a:spcBef>
            </a:pPr>
            <a:r>
              <a:rPr lang="en-US" sz="6600" spc="-95" dirty="0" smtClean="0">
                <a:solidFill>
                  <a:srgbClr val="0070C0"/>
                </a:solidFill>
                <a:latin typeface="Trebuchet MS"/>
                <a:cs typeface="Trebuchet MS"/>
              </a:rPr>
              <a:t>Formation - Métiers</a:t>
            </a:r>
            <a:endParaRPr lang="en-US" sz="6600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pic>
        <p:nvPicPr>
          <p:cNvPr id="10" name="Image 9" descr="DSCN37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73160" y="1757499"/>
            <a:ext cx="3699212" cy="4514771"/>
          </a:xfrm>
          <a:prstGeom prst="rect">
            <a:avLst/>
          </a:prstGeom>
        </p:spPr>
      </p:pic>
      <p:pic>
        <p:nvPicPr>
          <p:cNvPr id="12" name="Image 11" descr="DSCN38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15" y="1818290"/>
            <a:ext cx="3556599" cy="4398579"/>
          </a:xfrm>
          <a:prstGeom prst="rect">
            <a:avLst/>
          </a:prstGeom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1268" y="150855"/>
            <a:ext cx="104300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6272" algn="ctr">
              <a:spcBef>
                <a:spcPts val="370"/>
              </a:spcBef>
            </a:pPr>
            <a:r>
              <a:rPr lang="en-US" sz="5400" spc="-95" dirty="0" smtClean="0">
                <a:solidFill>
                  <a:srgbClr val="FF0000"/>
                </a:solidFill>
                <a:latin typeface="Trebuchet MS"/>
                <a:cs typeface="Trebuchet MS"/>
              </a:rPr>
              <a:t>Notre </a:t>
            </a:r>
            <a:r>
              <a:rPr lang="en-US" sz="5400" spc="-9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produit</a:t>
            </a:r>
            <a:r>
              <a:rPr lang="en-US" sz="5400" spc="-95" dirty="0" smtClean="0">
                <a:solidFill>
                  <a:srgbClr val="FF0000"/>
                </a:solidFill>
                <a:latin typeface="Trebuchet MS"/>
                <a:cs typeface="Trebuchet MS"/>
              </a:rPr>
              <a:t> :</a:t>
            </a:r>
            <a:r>
              <a:rPr lang="en-US" sz="5400" spc="-95" dirty="0" smtClean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lang="en-US" sz="5400" spc="-95" dirty="0" smtClean="0">
                <a:solidFill>
                  <a:srgbClr val="00B050"/>
                </a:solidFill>
                <a:latin typeface="Trebuchet MS"/>
                <a:cs typeface="Trebuchet MS"/>
              </a:rPr>
              <a:t>La </a:t>
            </a:r>
            <a:r>
              <a:rPr lang="en-US" sz="5400" spc="-95" dirty="0" err="1" smtClean="0">
                <a:solidFill>
                  <a:srgbClr val="00B050"/>
                </a:solidFill>
                <a:latin typeface="Trebuchet MS"/>
                <a:cs typeface="Trebuchet MS"/>
              </a:rPr>
              <a:t>fiéreté</a:t>
            </a:r>
            <a:r>
              <a:rPr lang="en-US" sz="5400" spc="-95" dirty="0" smtClean="0">
                <a:solidFill>
                  <a:srgbClr val="00B050"/>
                </a:solidFill>
                <a:latin typeface="Trebuchet MS"/>
                <a:cs typeface="Trebuchet MS"/>
              </a:rPr>
              <a:t> de </a:t>
            </a:r>
            <a:r>
              <a:rPr lang="en-US" sz="5400" spc="-95" dirty="0" err="1" smtClean="0">
                <a:solidFill>
                  <a:srgbClr val="00B050"/>
                </a:solidFill>
                <a:latin typeface="Trebuchet MS"/>
                <a:cs typeface="Trebuchet MS"/>
              </a:rPr>
              <a:t>tous</a:t>
            </a:r>
            <a:endParaRPr lang="en-US" sz="5400" dirty="0">
              <a:solidFill>
                <a:srgbClr val="00B050"/>
              </a:solidFill>
              <a:latin typeface="Trebuchet MS"/>
              <a:cs typeface="Trebuchet MS"/>
            </a:endParaRPr>
          </a:p>
        </p:txBody>
      </p:sp>
      <p:pic>
        <p:nvPicPr>
          <p:cNvPr id="8" name="Image 7" descr="DSCN38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718" y="2205318"/>
            <a:ext cx="5493241" cy="4205991"/>
          </a:xfrm>
          <a:prstGeom prst="rect">
            <a:avLst/>
          </a:prstGeom>
        </p:spPr>
      </p:pic>
      <p:pic>
        <p:nvPicPr>
          <p:cNvPr id="11" name="Image 10" descr="DSCN38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31860" y="2158050"/>
            <a:ext cx="5827064" cy="4210477"/>
          </a:xfrm>
          <a:prstGeom prst="rect">
            <a:avLst/>
          </a:prstGeom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8716" y="0"/>
            <a:ext cx="104300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6272" algn="ctr">
              <a:spcBef>
                <a:spcPts val="370"/>
              </a:spcBef>
            </a:pPr>
            <a:r>
              <a:rPr lang="en-US" sz="5400" spc="-95" dirty="0" smtClean="0">
                <a:solidFill>
                  <a:srgbClr val="FF0000"/>
                </a:solidFill>
                <a:latin typeface="Trebuchet MS"/>
                <a:cs typeface="Trebuchet MS"/>
              </a:rPr>
              <a:t>Notre </a:t>
            </a:r>
            <a:r>
              <a:rPr lang="en-US" sz="5400" spc="-9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produit</a:t>
            </a:r>
            <a:r>
              <a:rPr lang="en-US" sz="5400" spc="-95" dirty="0" smtClean="0">
                <a:solidFill>
                  <a:srgbClr val="FF0000"/>
                </a:solidFill>
                <a:latin typeface="Trebuchet MS"/>
                <a:cs typeface="Trebuchet MS"/>
              </a:rPr>
              <a:t> :</a:t>
            </a:r>
            <a:r>
              <a:rPr lang="en-US" sz="5400" spc="-95" dirty="0" smtClean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lang="en-US" sz="5400" spc="-95" dirty="0" smtClean="0">
                <a:solidFill>
                  <a:srgbClr val="00B050"/>
                </a:solidFill>
                <a:latin typeface="Trebuchet MS"/>
                <a:cs typeface="Trebuchet MS"/>
              </a:rPr>
              <a:t>La </a:t>
            </a:r>
            <a:r>
              <a:rPr lang="en-US" sz="5400" spc="-95" dirty="0" err="1" smtClean="0">
                <a:solidFill>
                  <a:srgbClr val="00B050"/>
                </a:solidFill>
                <a:latin typeface="Trebuchet MS"/>
                <a:cs typeface="Trebuchet MS"/>
              </a:rPr>
              <a:t>fiéreté</a:t>
            </a:r>
            <a:r>
              <a:rPr lang="en-US" sz="5400" spc="-95" dirty="0" smtClean="0">
                <a:solidFill>
                  <a:srgbClr val="00B050"/>
                </a:solidFill>
                <a:latin typeface="Trebuchet MS"/>
                <a:cs typeface="Trebuchet MS"/>
              </a:rPr>
              <a:t> de </a:t>
            </a:r>
            <a:r>
              <a:rPr lang="en-US" sz="5400" spc="-95" dirty="0" err="1" smtClean="0">
                <a:solidFill>
                  <a:srgbClr val="00B050"/>
                </a:solidFill>
                <a:latin typeface="Trebuchet MS"/>
                <a:cs typeface="Trebuchet MS"/>
              </a:rPr>
              <a:t>tous</a:t>
            </a:r>
            <a:endParaRPr lang="en-US" sz="5400" dirty="0">
              <a:solidFill>
                <a:srgbClr val="00B050"/>
              </a:solidFill>
              <a:latin typeface="Trebuchet MS"/>
              <a:cs typeface="Trebuchet MS"/>
            </a:endParaRPr>
          </a:p>
        </p:txBody>
      </p:sp>
      <p:pic>
        <p:nvPicPr>
          <p:cNvPr id="5" name="Image 4" descr="DSCN36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165" y="1229710"/>
            <a:ext cx="3606993" cy="2705245"/>
          </a:xfrm>
          <a:prstGeom prst="rect">
            <a:avLst/>
          </a:prstGeom>
        </p:spPr>
      </p:pic>
      <p:pic>
        <p:nvPicPr>
          <p:cNvPr id="7" name="Image 6" descr="DSCN37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931" y="1190525"/>
            <a:ext cx="3606993" cy="2705245"/>
          </a:xfrm>
          <a:prstGeom prst="rect">
            <a:avLst/>
          </a:prstGeom>
        </p:spPr>
      </p:pic>
      <p:pic>
        <p:nvPicPr>
          <p:cNvPr id="9" name="Image 8" descr="DSCN38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5760" y="4079185"/>
            <a:ext cx="3606993" cy="2705245"/>
          </a:xfrm>
          <a:prstGeom prst="rect">
            <a:avLst/>
          </a:prstGeom>
        </p:spPr>
      </p:pic>
      <p:pic>
        <p:nvPicPr>
          <p:cNvPr id="10" name="Image 9" descr="DSCN38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54083" y="1227765"/>
            <a:ext cx="3606993" cy="2705245"/>
          </a:xfrm>
          <a:prstGeom prst="rect">
            <a:avLst/>
          </a:prstGeom>
        </p:spPr>
      </p:pic>
      <p:pic>
        <p:nvPicPr>
          <p:cNvPr id="12" name="Image 11" descr="DSCN38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56938" y="3963310"/>
            <a:ext cx="3606993" cy="2705245"/>
          </a:xfrm>
          <a:prstGeom prst="rect">
            <a:avLst/>
          </a:prstGeom>
        </p:spPr>
      </p:pic>
      <p:pic>
        <p:nvPicPr>
          <p:cNvPr id="13" name="Image 12" descr="DSCN384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2688" y="4093782"/>
            <a:ext cx="3559504" cy="2669628"/>
          </a:xfrm>
          <a:prstGeom prst="rect">
            <a:avLst/>
          </a:prstGeom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7835799_173343506726012_1975854350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86" y="2624731"/>
            <a:ext cx="5106423" cy="3142593"/>
          </a:xfrm>
          <a:prstGeom prst="rect">
            <a:avLst/>
          </a:prstGeom>
        </p:spPr>
      </p:pic>
      <p:pic>
        <p:nvPicPr>
          <p:cNvPr id="4" name="Image 3" descr="DSC_00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99" y="2617077"/>
            <a:ext cx="5104428" cy="31425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9094" y="1394513"/>
            <a:ext cx="9973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6272">
              <a:spcBef>
                <a:spcPts val="370"/>
              </a:spcBef>
            </a:pPr>
            <a:r>
              <a:rPr lang="en-US" sz="2800" spc="-95" dirty="0" smtClean="0">
                <a:solidFill>
                  <a:srgbClr val="22373A"/>
                </a:solidFill>
                <a:latin typeface="Trebuchet MS"/>
                <a:cs typeface="Trebuchet MS"/>
              </a:rPr>
              <a:t>4 </a:t>
            </a:r>
            <a:r>
              <a:rPr lang="en-US" sz="2800" spc="21" dirty="0" smtClean="0">
                <a:solidFill>
                  <a:srgbClr val="22373A"/>
                </a:solidFill>
                <a:latin typeface="Trebuchet MS"/>
                <a:cs typeface="Trebuchet MS"/>
              </a:rPr>
              <a:t>clubs </a:t>
            </a:r>
            <a:r>
              <a:rPr lang="en-US" sz="2800" spc="-11" dirty="0" err="1" smtClean="0">
                <a:solidFill>
                  <a:srgbClr val="22373A"/>
                </a:solidFill>
                <a:latin typeface="Trebuchet MS"/>
                <a:cs typeface="Trebuchet MS"/>
              </a:rPr>
              <a:t>scientifiques</a:t>
            </a:r>
            <a:r>
              <a:rPr lang="en-US" sz="2800" spc="-11" dirty="0" smtClean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lang="en-US" sz="2800" spc="-349" dirty="0" smtClean="0">
                <a:solidFill>
                  <a:srgbClr val="22373A"/>
                </a:solidFill>
                <a:latin typeface="Trebuchet MS"/>
                <a:cs typeface="Trebuchet MS"/>
              </a:rPr>
              <a:t>: </a:t>
            </a:r>
            <a:r>
              <a:rPr lang="en-US" sz="2800" spc="-85" dirty="0" smtClean="0">
                <a:solidFill>
                  <a:srgbClr val="FF4400"/>
                </a:solidFill>
                <a:latin typeface="Trebuchet MS"/>
                <a:cs typeface="Trebuchet MS"/>
              </a:rPr>
              <a:t>ECC </a:t>
            </a:r>
            <a:r>
              <a:rPr lang="en-US" sz="2800" spc="21" dirty="0" smtClean="0">
                <a:solidFill>
                  <a:srgbClr val="22373A"/>
                </a:solidFill>
                <a:latin typeface="Trebuchet MS"/>
                <a:cs typeface="Trebuchet MS"/>
              </a:rPr>
              <a:t>&amp; </a:t>
            </a:r>
            <a:r>
              <a:rPr lang="en-US" sz="2800" spc="-21" dirty="0" err="1" smtClean="0">
                <a:solidFill>
                  <a:srgbClr val="FF4400"/>
                </a:solidFill>
                <a:latin typeface="Trebuchet MS"/>
                <a:cs typeface="Trebuchet MS"/>
              </a:rPr>
              <a:t>TeXQuad</a:t>
            </a:r>
            <a:r>
              <a:rPr lang="en-US" sz="2800" spc="-21" dirty="0" smtClean="0">
                <a:solidFill>
                  <a:srgbClr val="FF4400"/>
                </a:solidFill>
                <a:latin typeface="Trebuchet MS"/>
                <a:cs typeface="Trebuchet MS"/>
              </a:rPr>
              <a:t> </a:t>
            </a:r>
            <a:r>
              <a:rPr lang="en-US" sz="2800" spc="21" dirty="0" smtClean="0">
                <a:solidFill>
                  <a:srgbClr val="22373A"/>
                </a:solidFill>
                <a:latin typeface="Trebuchet MS"/>
                <a:cs typeface="Trebuchet MS"/>
              </a:rPr>
              <a:t>&amp;</a:t>
            </a:r>
            <a:r>
              <a:rPr lang="en-US" sz="2800" spc="-201" dirty="0" smtClean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lang="en-US" sz="2800" spc="-21" dirty="0" err="1" smtClean="0">
                <a:solidFill>
                  <a:srgbClr val="FF4400"/>
                </a:solidFill>
                <a:latin typeface="Trebuchet MS"/>
                <a:cs typeface="Trebuchet MS"/>
              </a:rPr>
              <a:t>EcoGeek</a:t>
            </a:r>
            <a:r>
              <a:rPr lang="en-US" sz="2800" spc="-21" dirty="0" smtClean="0">
                <a:solidFill>
                  <a:srgbClr val="FF4400"/>
                </a:solidFill>
                <a:latin typeface="Trebuchet MS"/>
                <a:cs typeface="Trebuchet MS"/>
              </a:rPr>
              <a:t> </a:t>
            </a:r>
            <a:r>
              <a:rPr lang="en-US" sz="2800" spc="21" dirty="0" smtClean="0">
                <a:solidFill>
                  <a:srgbClr val="22373A"/>
                </a:solidFill>
                <a:latin typeface="Trebuchet MS"/>
                <a:cs typeface="Trebuchet MS"/>
              </a:rPr>
              <a:t>&amp;</a:t>
            </a:r>
            <a:r>
              <a:rPr lang="en-US" sz="2800" spc="-201" dirty="0" smtClean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lang="en-US" sz="2800" spc="-21" dirty="0" smtClean="0">
                <a:solidFill>
                  <a:srgbClr val="FF4400"/>
                </a:solidFill>
                <a:latin typeface="Trebuchet MS"/>
                <a:cs typeface="Trebuchet MS"/>
              </a:rPr>
              <a:t>Art-sport</a:t>
            </a:r>
            <a:endParaRPr lang="en-US" sz="2800" dirty="0">
              <a:latin typeface="Trebuchet MS"/>
              <a:cs typeface="Trebuchet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5135" y="0"/>
            <a:ext cx="87758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6272" algn="ctr">
              <a:spcBef>
                <a:spcPts val="370"/>
              </a:spcBef>
            </a:pPr>
            <a:r>
              <a:rPr lang="en-US" sz="6600" spc="-95" dirty="0" err="1" smtClean="0">
                <a:solidFill>
                  <a:srgbClr val="0070C0"/>
                </a:solidFill>
                <a:latin typeface="Trebuchet MS"/>
                <a:cs typeface="Trebuchet MS"/>
              </a:rPr>
              <a:t>Activités</a:t>
            </a:r>
            <a:r>
              <a:rPr lang="en-US" sz="6600" spc="-95" dirty="0" smtClean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lang="en-US" sz="6600" spc="-95" dirty="0" err="1" smtClean="0">
                <a:solidFill>
                  <a:srgbClr val="0070C0"/>
                </a:solidFill>
                <a:latin typeface="Trebuchet MS"/>
                <a:cs typeface="Trebuchet MS"/>
              </a:rPr>
              <a:t>péri-scolaires</a:t>
            </a:r>
            <a:endParaRPr lang="en-US" sz="6600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09958" y="1699313"/>
            <a:ext cx="3426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6272">
              <a:spcBef>
                <a:spcPts val="370"/>
              </a:spcBef>
            </a:pPr>
            <a:r>
              <a:rPr lang="en-US" sz="2800" spc="21" dirty="0" smtClean="0">
                <a:solidFill>
                  <a:srgbClr val="22373A"/>
                </a:solidFill>
                <a:latin typeface="Trebuchet MS"/>
                <a:cs typeface="Trebuchet MS"/>
              </a:rPr>
              <a:t>Clubs </a:t>
            </a:r>
            <a:r>
              <a:rPr lang="en-US" sz="2800" spc="-11" dirty="0" err="1" smtClean="0">
                <a:solidFill>
                  <a:srgbClr val="22373A"/>
                </a:solidFill>
                <a:latin typeface="Trebuchet MS"/>
                <a:cs typeface="Trebuchet MS"/>
              </a:rPr>
              <a:t>scientifiques</a:t>
            </a:r>
            <a:endParaRPr lang="en-US" sz="2800" dirty="0">
              <a:latin typeface="Trebuchet MS"/>
              <a:cs typeface="Trebuchet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5135" y="0"/>
            <a:ext cx="87758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6272" algn="ctr">
              <a:spcBef>
                <a:spcPts val="370"/>
              </a:spcBef>
            </a:pPr>
            <a:r>
              <a:rPr lang="en-US" sz="6600" spc="-95" dirty="0" err="1" smtClean="0">
                <a:solidFill>
                  <a:srgbClr val="0070C0"/>
                </a:solidFill>
                <a:latin typeface="Trebuchet MS"/>
                <a:cs typeface="Trebuchet MS"/>
              </a:rPr>
              <a:t>Activités</a:t>
            </a:r>
            <a:r>
              <a:rPr lang="en-US" sz="6600" spc="-95" dirty="0" smtClean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lang="en-US" sz="6600" spc="-95" dirty="0" err="1" smtClean="0">
                <a:solidFill>
                  <a:srgbClr val="0070C0"/>
                </a:solidFill>
                <a:latin typeface="Trebuchet MS"/>
                <a:cs typeface="Trebuchet MS"/>
              </a:rPr>
              <a:t>péri-scolaires</a:t>
            </a:r>
            <a:endParaRPr lang="en-US" sz="6600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pic>
        <p:nvPicPr>
          <p:cNvPr id="7" name="Image 6" descr="20171117_1435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748" y="2685961"/>
            <a:ext cx="5044203" cy="3783152"/>
          </a:xfrm>
          <a:prstGeom prst="rect">
            <a:avLst/>
          </a:prstGeom>
        </p:spPr>
      </p:pic>
      <p:pic>
        <p:nvPicPr>
          <p:cNvPr id="9" name="Image 8" descr="IMG_1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8137" y="2681162"/>
            <a:ext cx="5674728" cy="3783152"/>
          </a:xfrm>
          <a:prstGeom prst="rect">
            <a:avLst/>
          </a:prstGeom>
        </p:spPr>
      </p:pic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2555" y="175313"/>
            <a:ext cx="72092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6000" dirty="0" smtClean="0">
                <a:solidFill>
                  <a:srgbClr val="FF0000"/>
                </a:solidFill>
                <a:latin typeface="Apple Chancery" pitchFamily="66" charset="0"/>
              </a:rPr>
              <a:t>La réussite</a:t>
            </a:r>
            <a:r>
              <a:rPr lang="fr-FR" sz="6000" dirty="0" smtClean="0">
                <a:solidFill>
                  <a:srgbClr val="00B050"/>
                </a:solidFill>
                <a:latin typeface="Apple Chancery" pitchFamily="66" charset="0"/>
              </a:rPr>
              <a:t>, pour tous, à l’ESSAT</a:t>
            </a:r>
            <a:endParaRPr lang="fr-FR" sz="6000" dirty="0">
              <a:solidFill>
                <a:srgbClr val="00B050"/>
              </a:solidFill>
              <a:latin typeface="Apple Chancery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5115175"/>
            <a:ext cx="35945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Apple Chancery" pitchFamily="66" charset="0"/>
              </a:rPr>
              <a:t>In the race for </a:t>
            </a:r>
            <a:r>
              <a:rPr lang="fr-FR" sz="2800" b="1" dirty="0" err="1" smtClean="0">
                <a:solidFill>
                  <a:srgbClr val="FF0000"/>
                </a:solidFill>
                <a:latin typeface="Apple Chancery" pitchFamily="66" charset="0"/>
              </a:rPr>
              <a:t>quality</a:t>
            </a:r>
            <a:r>
              <a:rPr lang="fr-FR" sz="2800" b="1" dirty="0" smtClean="0">
                <a:solidFill>
                  <a:srgbClr val="00B050"/>
                </a:solidFill>
                <a:latin typeface="Apple Chancery" pitchFamily="66" charset="0"/>
              </a:rPr>
              <a:t>, </a:t>
            </a:r>
          </a:p>
          <a:p>
            <a:pPr algn="ctr"/>
            <a:r>
              <a:rPr lang="fr-FR" sz="2800" b="1" dirty="0" err="1" smtClean="0">
                <a:solidFill>
                  <a:srgbClr val="00B050"/>
                </a:solidFill>
                <a:latin typeface="Apple Chancery" pitchFamily="66" charset="0"/>
              </a:rPr>
              <a:t>there</a:t>
            </a:r>
            <a:r>
              <a:rPr lang="fr-FR" sz="2800" b="1" dirty="0" smtClean="0">
                <a:solidFill>
                  <a:srgbClr val="00B050"/>
                </a:solidFill>
                <a:latin typeface="Apple Chancery" pitchFamily="66" charset="0"/>
              </a:rPr>
              <a:t> </a:t>
            </a:r>
            <a:r>
              <a:rPr lang="fr-FR" sz="2800" b="1" dirty="0" err="1" smtClean="0">
                <a:solidFill>
                  <a:srgbClr val="00B050"/>
                </a:solidFill>
                <a:latin typeface="Apple Chancery" pitchFamily="66" charset="0"/>
              </a:rPr>
              <a:t>is</a:t>
            </a:r>
            <a:r>
              <a:rPr lang="fr-FR" sz="2800" b="1" dirty="0" smtClean="0">
                <a:solidFill>
                  <a:srgbClr val="00B050"/>
                </a:solidFill>
                <a:latin typeface="Apple Chancery" pitchFamily="66" charset="0"/>
              </a:rPr>
              <a:t> no </a:t>
            </a:r>
            <a:r>
              <a:rPr lang="fr-FR" sz="2800" b="1" dirty="0" err="1" smtClean="0">
                <a:solidFill>
                  <a:srgbClr val="00B050"/>
                </a:solidFill>
                <a:latin typeface="Apple Chancery" pitchFamily="66" charset="0"/>
              </a:rPr>
              <a:t>finishing</a:t>
            </a:r>
            <a:r>
              <a:rPr lang="fr-FR" sz="2800" b="1" dirty="0" smtClean="0">
                <a:solidFill>
                  <a:srgbClr val="00B050"/>
                </a:solidFill>
                <a:latin typeface="Apple Chancery" pitchFamily="66" charset="0"/>
              </a:rPr>
              <a:t> line</a:t>
            </a:r>
            <a:endParaRPr lang="fr-FR" sz="2800" b="1" dirty="0">
              <a:solidFill>
                <a:srgbClr val="00B050"/>
              </a:solidFill>
            </a:endParaRPr>
          </a:p>
        </p:txBody>
      </p:sp>
      <p:pic>
        <p:nvPicPr>
          <p:cNvPr id="9" name="Image 8" descr="DSC08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3360" y="2255520"/>
            <a:ext cx="7480914" cy="4204149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495" y="134631"/>
            <a:ext cx="5592476" cy="410477"/>
          </a:xfrm>
          <a:prstGeom prst="rect">
            <a:avLst/>
          </a:prstGeom>
        </p:spPr>
        <p:txBody>
          <a:bodyPr vert="horz" wrap="square" lIns="0" tIns="25507" rIns="0" bIns="0" rtlCol="0">
            <a:spAutoFit/>
          </a:bodyPr>
          <a:lstStyle/>
          <a:p>
            <a:pPr marL="26849">
              <a:lnSpc>
                <a:spcPct val="100000"/>
              </a:lnSpc>
              <a:spcBef>
                <a:spcPts val="201"/>
              </a:spcBef>
            </a:pPr>
            <a:r>
              <a:rPr sz="2500" spc="32" dirty="0">
                <a:solidFill>
                  <a:srgbClr val="0070C0"/>
                </a:solidFill>
              </a:rPr>
              <a:t>Une </a:t>
            </a:r>
            <a:r>
              <a:rPr sz="2500" spc="21" dirty="0">
                <a:solidFill>
                  <a:srgbClr val="0070C0"/>
                </a:solidFill>
              </a:rPr>
              <a:t>évolution </a:t>
            </a:r>
            <a:r>
              <a:rPr sz="2500" dirty="0">
                <a:solidFill>
                  <a:srgbClr val="0070C0"/>
                </a:solidFill>
              </a:rPr>
              <a:t>inéluctable </a:t>
            </a:r>
            <a:r>
              <a:rPr sz="2500" spc="-53" dirty="0">
                <a:solidFill>
                  <a:srgbClr val="0070C0"/>
                </a:solidFill>
              </a:rPr>
              <a:t>et</a:t>
            </a:r>
            <a:r>
              <a:rPr sz="2500" spc="-402" dirty="0">
                <a:solidFill>
                  <a:srgbClr val="0070C0"/>
                </a:solidFill>
              </a:rPr>
              <a:t> </a:t>
            </a:r>
            <a:r>
              <a:rPr sz="2500" spc="-11" dirty="0">
                <a:solidFill>
                  <a:srgbClr val="0070C0"/>
                </a:solidFill>
              </a:rPr>
              <a:t>naturelle</a:t>
            </a:r>
            <a:endParaRPr sz="2500">
              <a:solidFill>
                <a:srgbClr val="0070C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64930" y="900715"/>
            <a:ext cx="11206655" cy="3898370"/>
          </a:xfrm>
          <a:prstGeom prst="rect">
            <a:avLst/>
          </a:prstGeom>
        </p:spPr>
        <p:txBody>
          <a:bodyPr vert="horz" wrap="square" lIns="0" tIns="614548" rIns="0" bIns="0" rtlCol="0">
            <a:spAutoFit/>
          </a:bodyPr>
          <a:lstStyle/>
          <a:p>
            <a:pPr marL="549063" indent="-210765">
              <a:lnSpc>
                <a:spcPct val="100000"/>
              </a:lnSpc>
              <a:spcBef>
                <a:spcPts val="1216"/>
              </a:spcBef>
              <a:tabLst>
                <a:tab pos="550406" algn="l"/>
              </a:tabLst>
            </a:pPr>
            <a:r>
              <a:rPr sz="2400" spc="-42" dirty="0"/>
              <a:t>École </a:t>
            </a:r>
            <a:r>
              <a:rPr sz="2400" i="1" spc="-32" dirty="0">
                <a:solidFill>
                  <a:srgbClr val="FF4400"/>
                </a:solidFill>
                <a:latin typeface="Trebuchet MS"/>
                <a:cs typeface="Trebuchet MS"/>
              </a:rPr>
              <a:t>Supérieure </a:t>
            </a:r>
            <a:r>
              <a:rPr sz="2400" spc="21" dirty="0"/>
              <a:t>en </a:t>
            </a:r>
            <a:r>
              <a:rPr sz="2400" dirty="0"/>
              <a:t>Sciences </a:t>
            </a:r>
            <a:r>
              <a:rPr sz="2400" spc="11" dirty="0"/>
              <a:t>Appliquées</a:t>
            </a:r>
            <a:r>
              <a:rPr sz="2400" spc="-222" dirty="0"/>
              <a:t> </a:t>
            </a:r>
            <a:r>
              <a:rPr sz="2400" spc="-21"/>
              <a:t>(</a:t>
            </a:r>
            <a:r>
              <a:rPr sz="2400" spc="-21" smtClean="0"/>
              <a:t>ESSA</a:t>
            </a:r>
            <a:r>
              <a:rPr lang="fr-FR" sz="2400" spc="-21" dirty="0" smtClean="0"/>
              <a:t>)</a:t>
            </a:r>
            <a:endParaRPr sz="2400" spc="-21" dirty="0"/>
          </a:p>
          <a:p>
            <a:pPr marL="549063" indent="-210765">
              <a:lnSpc>
                <a:spcPct val="100000"/>
              </a:lnSpc>
              <a:spcBef>
                <a:spcPts val="994"/>
              </a:spcBef>
              <a:tabLst>
                <a:tab pos="550406" algn="l"/>
              </a:tabLst>
            </a:pPr>
            <a:r>
              <a:rPr sz="2400" spc="53" dirty="0"/>
              <a:t>Mue </a:t>
            </a:r>
            <a:r>
              <a:rPr sz="2400" spc="-11" dirty="0"/>
              <a:t>opérée </a:t>
            </a:r>
            <a:r>
              <a:rPr sz="2400" spc="21" dirty="0"/>
              <a:t>en </a:t>
            </a:r>
            <a:r>
              <a:rPr sz="2400" spc="-11" dirty="0"/>
              <a:t>septembre</a:t>
            </a:r>
            <a:r>
              <a:rPr sz="2400" spc="-285" dirty="0"/>
              <a:t> </a:t>
            </a:r>
            <a:r>
              <a:rPr sz="2400" spc="-95" dirty="0">
                <a:solidFill>
                  <a:srgbClr val="FF4400"/>
                </a:solidFill>
              </a:rPr>
              <a:t>2016</a:t>
            </a:r>
          </a:p>
          <a:p>
            <a:pPr marL="549063" indent="-210765">
              <a:lnSpc>
                <a:spcPct val="100000"/>
              </a:lnSpc>
              <a:spcBef>
                <a:spcPts val="1004"/>
              </a:spcBef>
              <a:tabLst>
                <a:tab pos="550406" algn="l"/>
              </a:tabLst>
            </a:pPr>
            <a:r>
              <a:rPr sz="2400" spc="11" dirty="0"/>
              <a:t>Une </a:t>
            </a:r>
            <a:r>
              <a:rPr sz="2400" spc="-32" dirty="0"/>
              <a:t>première </a:t>
            </a:r>
            <a:r>
              <a:rPr sz="2400" spc="-63" dirty="0"/>
              <a:t>filière </a:t>
            </a:r>
            <a:r>
              <a:rPr sz="2400" spc="-349"/>
              <a:t>: </a:t>
            </a:r>
            <a:r>
              <a:rPr lang="fr-FR" sz="2400" spc="-349" dirty="0" smtClean="0"/>
              <a:t> </a:t>
            </a:r>
            <a:r>
              <a:rPr sz="2400" i="1" spc="-53" smtClean="0">
                <a:solidFill>
                  <a:srgbClr val="FF4400"/>
                </a:solidFill>
                <a:latin typeface="Trebuchet MS"/>
                <a:cs typeface="Trebuchet MS"/>
              </a:rPr>
              <a:t>Életrotechnique </a:t>
            </a:r>
            <a:r>
              <a:rPr sz="2400" spc="-21" dirty="0"/>
              <a:t>orientée </a:t>
            </a:r>
            <a:r>
              <a:rPr sz="2400" dirty="0"/>
              <a:t>énergies </a:t>
            </a:r>
            <a:r>
              <a:rPr sz="2400"/>
              <a:t>renouvelables</a:t>
            </a:r>
            <a:r>
              <a:rPr sz="2400" spc="-127"/>
              <a:t> </a:t>
            </a:r>
            <a:r>
              <a:rPr sz="2400" spc="-116" smtClean="0"/>
              <a:t>2016/2017)</a:t>
            </a:r>
            <a:endParaRPr lang="fr-FR" sz="2400" spc="-116" dirty="0" smtClean="0"/>
          </a:p>
          <a:p>
            <a:pPr marL="549063" indent="-210765">
              <a:lnSpc>
                <a:spcPct val="100000"/>
              </a:lnSpc>
              <a:spcBef>
                <a:spcPts val="1004"/>
              </a:spcBef>
              <a:tabLst>
                <a:tab pos="550406" algn="l"/>
              </a:tabLst>
            </a:pPr>
            <a:r>
              <a:rPr sz="2400" spc="-11" smtClean="0"/>
              <a:t>Deux </a:t>
            </a:r>
            <a:r>
              <a:rPr sz="2400" spc="-11" dirty="0"/>
              <a:t>autres </a:t>
            </a:r>
            <a:r>
              <a:rPr sz="2400" spc="-42" dirty="0"/>
              <a:t>filières </a:t>
            </a:r>
            <a:r>
              <a:rPr sz="2400" spc="-349"/>
              <a:t>: </a:t>
            </a:r>
            <a:r>
              <a:rPr lang="fr-FR" sz="2400" spc="-349" dirty="0" smtClean="0"/>
              <a:t> </a:t>
            </a:r>
            <a:r>
              <a:rPr sz="2400" i="1" spc="-53" smtClean="0">
                <a:solidFill>
                  <a:srgbClr val="FF4400"/>
                </a:solidFill>
                <a:latin typeface="Trebuchet MS"/>
                <a:cs typeface="Trebuchet MS"/>
              </a:rPr>
              <a:t>Génie </a:t>
            </a:r>
            <a:r>
              <a:rPr sz="2400" i="1" spc="-32" dirty="0">
                <a:solidFill>
                  <a:srgbClr val="FF4400"/>
                </a:solidFill>
                <a:latin typeface="Trebuchet MS"/>
                <a:cs typeface="Trebuchet MS"/>
              </a:rPr>
              <a:t>industriel </a:t>
            </a:r>
            <a:r>
              <a:rPr sz="2400" spc="-74" dirty="0"/>
              <a:t>et </a:t>
            </a:r>
            <a:r>
              <a:rPr sz="2400" i="1" spc="-42">
                <a:solidFill>
                  <a:srgbClr val="FF4400"/>
                </a:solidFill>
                <a:latin typeface="Trebuchet MS"/>
                <a:cs typeface="Trebuchet MS"/>
              </a:rPr>
              <a:t>Automatique</a:t>
            </a:r>
            <a:r>
              <a:rPr sz="2400" i="1" spc="-148">
                <a:solidFill>
                  <a:srgbClr val="FF4400"/>
                </a:solidFill>
                <a:latin typeface="Trebuchet MS"/>
                <a:cs typeface="Trebuchet MS"/>
              </a:rPr>
              <a:t> </a:t>
            </a:r>
            <a:r>
              <a:rPr sz="2400" spc="-116" smtClean="0"/>
              <a:t>2017/2018)</a:t>
            </a:r>
            <a:endParaRPr sz="2400" spc="-116" dirty="0"/>
          </a:p>
          <a:p>
            <a:pPr marL="549063" indent="-210765">
              <a:lnSpc>
                <a:spcPct val="100000"/>
              </a:lnSpc>
              <a:spcBef>
                <a:spcPts val="1004"/>
              </a:spcBef>
              <a:tabLst>
                <a:tab pos="550406" algn="l"/>
              </a:tabLst>
            </a:pPr>
            <a:r>
              <a:rPr sz="2400" spc="-21" dirty="0"/>
              <a:t>Ces trois </a:t>
            </a:r>
            <a:r>
              <a:rPr sz="2400" spc="-42" dirty="0"/>
              <a:t>filières </a:t>
            </a:r>
            <a:r>
              <a:rPr sz="2400" dirty="0"/>
              <a:t>ont </a:t>
            </a:r>
            <a:r>
              <a:rPr sz="2400" spc="11" dirty="0"/>
              <a:t>beaucoup </a:t>
            </a:r>
            <a:r>
              <a:rPr sz="2400" spc="21" dirty="0"/>
              <a:t>en </a:t>
            </a:r>
            <a:r>
              <a:rPr sz="2400" spc="21" dirty="0">
                <a:solidFill>
                  <a:srgbClr val="FF4400"/>
                </a:solidFill>
              </a:rPr>
              <a:t>commun </a:t>
            </a:r>
            <a:r>
              <a:rPr sz="2400" spc="-74" dirty="0"/>
              <a:t>et </a:t>
            </a:r>
            <a:r>
              <a:rPr sz="2400" spc="32" dirty="0"/>
              <a:t>sont </a:t>
            </a:r>
            <a:r>
              <a:rPr sz="2400" spc="-11" dirty="0"/>
              <a:t>essentiellement</a:t>
            </a:r>
            <a:r>
              <a:rPr sz="2400" spc="-402" dirty="0"/>
              <a:t> </a:t>
            </a:r>
            <a:r>
              <a:rPr sz="2400" spc="-11" dirty="0">
                <a:solidFill>
                  <a:srgbClr val="FF4400"/>
                </a:solidFill>
              </a:rPr>
              <a:t>complémentaires</a:t>
            </a:r>
          </a:p>
          <a:p>
            <a:pPr marL="549063" indent="-210765">
              <a:lnSpc>
                <a:spcPct val="100000"/>
              </a:lnSpc>
              <a:spcBef>
                <a:spcPts val="994"/>
              </a:spcBef>
              <a:tabLst>
                <a:tab pos="550406" algn="l"/>
              </a:tabLst>
            </a:pPr>
            <a:r>
              <a:rPr sz="2400" spc="11" dirty="0"/>
              <a:t>Une </a:t>
            </a:r>
            <a:r>
              <a:rPr sz="2400" spc="-11" dirty="0"/>
              <a:t>quatrième </a:t>
            </a:r>
            <a:r>
              <a:rPr sz="2400" spc="-63" dirty="0"/>
              <a:t>filière </a:t>
            </a:r>
            <a:r>
              <a:rPr sz="2400" spc="32" dirty="0"/>
              <a:t>pour </a:t>
            </a:r>
            <a:r>
              <a:rPr sz="2400" spc="-11" dirty="0"/>
              <a:t>la </a:t>
            </a:r>
            <a:r>
              <a:rPr sz="2400" spc="-53" dirty="0"/>
              <a:t>rentrée </a:t>
            </a:r>
            <a:r>
              <a:rPr sz="2400" spc="-21" dirty="0"/>
              <a:t>universitaire</a:t>
            </a:r>
            <a:r>
              <a:rPr sz="2400" spc="-275" dirty="0"/>
              <a:t> </a:t>
            </a:r>
            <a:r>
              <a:rPr sz="2400" spc="-106" dirty="0"/>
              <a:t>2023/2024:</a:t>
            </a:r>
          </a:p>
          <a:p>
            <a:pPr marL="549063">
              <a:lnSpc>
                <a:spcPct val="100000"/>
              </a:lnSpc>
              <a:spcBef>
                <a:spcPts val="370"/>
              </a:spcBef>
            </a:pPr>
            <a:r>
              <a:rPr sz="2400" i="1" spc="-32" dirty="0">
                <a:solidFill>
                  <a:srgbClr val="FF4400"/>
                </a:solidFill>
                <a:latin typeface="Trebuchet MS"/>
                <a:cs typeface="Trebuchet MS"/>
              </a:rPr>
              <a:t>Informatique</a:t>
            </a:r>
            <a:r>
              <a:rPr sz="2400" i="1" spc="-74" dirty="0">
                <a:solidFill>
                  <a:srgbClr val="FF4400"/>
                </a:solidFill>
                <a:latin typeface="Trebuchet MS"/>
                <a:cs typeface="Trebuchet MS"/>
              </a:rPr>
              <a:t> </a:t>
            </a:r>
            <a:r>
              <a:rPr sz="2400" i="1" spc="-42" dirty="0">
                <a:solidFill>
                  <a:srgbClr val="FF4400"/>
                </a:solidFill>
                <a:latin typeface="Trebuchet MS"/>
                <a:cs typeface="Trebuchet MS"/>
              </a:rPr>
              <a:t>industrielle</a:t>
            </a:r>
          </a:p>
        </p:txBody>
      </p:sp>
      <p:sp>
        <p:nvSpPr>
          <p:cNvPr id="5" name="object 3"/>
          <p:cNvSpPr/>
          <p:nvPr/>
        </p:nvSpPr>
        <p:spPr>
          <a:xfrm>
            <a:off x="8848699" y="5608372"/>
            <a:ext cx="2506750" cy="1249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"/>
          <p:cNvGrpSpPr/>
          <p:nvPr/>
        </p:nvGrpSpPr>
        <p:grpSpPr>
          <a:xfrm>
            <a:off x="2316587" y="690485"/>
            <a:ext cx="5886534" cy="40262"/>
            <a:chOff x="1488224" y="1798695"/>
            <a:chExt cx="2783840" cy="19050"/>
          </a:xfrm>
        </p:grpSpPr>
        <p:sp>
          <p:nvSpPr>
            <p:cNvPr id="7" name="object 5"/>
            <p:cNvSpPr/>
            <p:nvPr/>
          </p:nvSpPr>
          <p:spPr>
            <a:xfrm>
              <a:off x="1488224" y="1798695"/>
              <a:ext cx="2783840" cy="19050"/>
            </a:xfrm>
            <a:custGeom>
              <a:avLst/>
              <a:gdLst/>
              <a:ahLst/>
              <a:cxnLst/>
              <a:rect l="l" t="t" r="r" b="b"/>
              <a:pathLst>
                <a:path w="2783840" h="19050">
                  <a:moveTo>
                    <a:pt x="0" y="18979"/>
                  </a:moveTo>
                  <a:lnTo>
                    <a:pt x="0" y="0"/>
                  </a:lnTo>
                  <a:lnTo>
                    <a:pt x="2783598" y="0"/>
                  </a:lnTo>
                  <a:lnTo>
                    <a:pt x="278359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D8B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/>
            <p:cNvSpPr/>
            <p:nvPr/>
          </p:nvSpPr>
          <p:spPr>
            <a:xfrm>
              <a:off x="1488224" y="1798695"/>
              <a:ext cx="1043940" cy="19050"/>
            </a:xfrm>
            <a:custGeom>
              <a:avLst/>
              <a:gdLst/>
              <a:ahLst/>
              <a:cxnLst/>
              <a:rect l="l" t="t" r="r" b="b"/>
              <a:pathLst>
                <a:path w="1043939" h="19050">
                  <a:moveTo>
                    <a:pt x="0" y="18979"/>
                  </a:moveTo>
                  <a:lnTo>
                    <a:pt x="0" y="0"/>
                  </a:lnTo>
                  <a:lnTo>
                    <a:pt x="1043848" y="0"/>
                  </a:lnTo>
                  <a:lnTo>
                    <a:pt x="104384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FF4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54"/>
            <a:ext cx="12179915" cy="6848605"/>
          </a:xfrm>
          <a:custGeom>
            <a:avLst/>
            <a:gdLst/>
            <a:ahLst/>
            <a:cxnLst/>
            <a:rect l="l" t="t" r="r" b="b"/>
            <a:pathLst>
              <a:path w="5760085" h="3240405">
                <a:moveTo>
                  <a:pt x="5759996" y="0"/>
                </a:moveTo>
                <a:lnTo>
                  <a:pt x="0" y="0"/>
                </a:lnTo>
                <a:lnTo>
                  <a:pt x="0" y="3239998"/>
                </a:lnTo>
                <a:lnTo>
                  <a:pt x="5759996" y="3239998"/>
                </a:lnTo>
                <a:lnTo>
                  <a:pt x="5759996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4420" y="2908629"/>
            <a:ext cx="10515600" cy="538643"/>
          </a:xfrm>
          <a:prstGeom prst="rect">
            <a:avLst/>
          </a:prstGeom>
        </p:spPr>
        <p:txBody>
          <a:bodyPr vert="horz" wrap="square" lIns="0" tIns="24164" rIns="0" bIns="0" rtlCol="0">
            <a:spAutoFit/>
          </a:bodyPr>
          <a:lstStyle/>
          <a:p>
            <a:pPr marL="26849" marR="10740">
              <a:lnSpc>
                <a:spcPct val="122700"/>
              </a:lnSpc>
              <a:spcBef>
                <a:spcPts val="190"/>
              </a:spcBef>
            </a:pPr>
            <a:r>
              <a:rPr spc="95" dirty="0">
                <a:solidFill>
                  <a:srgbClr val="FF0000"/>
                </a:solidFill>
                <a:hlinkClick r:id="" action="ppaction://noaction"/>
              </a:rPr>
              <a:t>Une</a:t>
            </a:r>
            <a:r>
              <a:rPr spc="-116" dirty="0">
                <a:solidFill>
                  <a:srgbClr val="FF0000"/>
                </a:solidFill>
                <a:hlinkClick r:id="" action="ppaction://noaction"/>
              </a:rPr>
              <a:t> </a:t>
            </a:r>
            <a:r>
              <a:rPr spc="63" dirty="0">
                <a:solidFill>
                  <a:srgbClr val="FF0000"/>
                </a:solidFill>
                <a:hlinkClick r:id="" action="ppaction://noaction"/>
              </a:rPr>
              <a:t>formation</a:t>
            </a:r>
            <a:r>
              <a:rPr spc="-116" dirty="0">
                <a:solidFill>
                  <a:srgbClr val="FF0000"/>
                </a:solidFill>
                <a:hlinkClick r:id="" action="ppaction://noaction"/>
              </a:rPr>
              <a:t> </a:t>
            </a:r>
            <a:r>
              <a:rPr spc="190" dirty="0">
                <a:solidFill>
                  <a:srgbClr val="FF0000"/>
                </a:solidFill>
                <a:hlinkClick r:id="" action="ppaction://noaction"/>
              </a:rPr>
              <a:t>sous</a:t>
            </a:r>
            <a:r>
              <a:rPr spc="-116" dirty="0">
                <a:solidFill>
                  <a:srgbClr val="FF0000"/>
                </a:solidFill>
                <a:hlinkClick r:id="" action="ppaction://noaction"/>
              </a:rPr>
              <a:t> </a:t>
            </a:r>
            <a:r>
              <a:rPr spc="11" dirty="0">
                <a:solidFill>
                  <a:srgbClr val="FF0000"/>
                </a:solidFill>
                <a:hlinkClick r:id="" action="ppaction://noaction"/>
              </a:rPr>
              <a:t>le</a:t>
            </a:r>
            <a:r>
              <a:rPr spc="-116" dirty="0">
                <a:solidFill>
                  <a:srgbClr val="FF0000"/>
                </a:solidFill>
                <a:hlinkClick r:id="" action="ppaction://noaction"/>
              </a:rPr>
              <a:t> </a:t>
            </a:r>
            <a:r>
              <a:rPr spc="95" dirty="0">
                <a:solidFill>
                  <a:srgbClr val="FF0000"/>
                </a:solidFill>
                <a:hlinkClick r:id="" action="ppaction://noaction"/>
              </a:rPr>
              <a:t>signe</a:t>
            </a:r>
            <a:r>
              <a:rPr spc="-116" dirty="0">
                <a:solidFill>
                  <a:srgbClr val="FF0000"/>
                </a:solidFill>
                <a:hlinkClick r:id="" action="ppaction://noaction"/>
              </a:rPr>
              <a:t> </a:t>
            </a:r>
            <a:r>
              <a:rPr spc="95" dirty="0">
                <a:solidFill>
                  <a:srgbClr val="FF0000"/>
                </a:solidFill>
                <a:hlinkClick r:id="" action="ppaction://noaction"/>
              </a:rPr>
              <a:t>de </a:t>
            </a:r>
            <a:r>
              <a:rPr spc="95" dirty="0">
                <a:solidFill>
                  <a:srgbClr val="FF0000"/>
                </a:solidFill>
              </a:rPr>
              <a:t> </a:t>
            </a:r>
            <a:r>
              <a:rPr spc="-32" dirty="0">
                <a:solidFill>
                  <a:srgbClr val="FF0000"/>
                </a:solidFill>
                <a:hlinkClick r:id="" action="ppaction://noaction"/>
              </a:rPr>
              <a:t>l’excellence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146905" y="3801547"/>
            <a:ext cx="5886534" cy="40262"/>
            <a:chOff x="1488224" y="1798695"/>
            <a:chExt cx="2783840" cy="19050"/>
          </a:xfrm>
        </p:grpSpPr>
        <p:sp>
          <p:nvSpPr>
            <p:cNvPr id="5" name="object 5"/>
            <p:cNvSpPr/>
            <p:nvPr/>
          </p:nvSpPr>
          <p:spPr>
            <a:xfrm>
              <a:off x="1488224" y="1798695"/>
              <a:ext cx="2783840" cy="19050"/>
            </a:xfrm>
            <a:custGeom>
              <a:avLst/>
              <a:gdLst/>
              <a:ahLst/>
              <a:cxnLst/>
              <a:rect l="l" t="t" r="r" b="b"/>
              <a:pathLst>
                <a:path w="2783840" h="19050">
                  <a:moveTo>
                    <a:pt x="0" y="18979"/>
                  </a:moveTo>
                  <a:lnTo>
                    <a:pt x="0" y="0"/>
                  </a:lnTo>
                  <a:lnTo>
                    <a:pt x="2783598" y="0"/>
                  </a:lnTo>
                  <a:lnTo>
                    <a:pt x="278359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D8B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88224" y="1798695"/>
              <a:ext cx="1043940" cy="19050"/>
            </a:xfrm>
            <a:custGeom>
              <a:avLst/>
              <a:gdLst/>
              <a:ahLst/>
              <a:cxnLst/>
              <a:rect l="l" t="t" r="r" b="b"/>
              <a:pathLst>
                <a:path w="1043939" h="19050">
                  <a:moveTo>
                    <a:pt x="0" y="18979"/>
                  </a:moveTo>
                  <a:lnTo>
                    <a:pt x="0" y="0"/>
                  </a:lnTo>
                  <a:lnTo>
                    <a:pt x="1043848" y="0"/>
                  </a:lnTo>
                  <a:lnTo>
                    <a:pt x="104384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FF4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3"/>
          <p:cNvSpPr/>
          <p:nvPr/>
        </p:nvSpPr>
        <p:spPr>
          <a:xfrm>
            <a:off x="8911761" y="5100046"/>
            <a:ext cx="2506750" cy="1249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494" y="134631"/>
            <a:ext cx="5805970" cy="410477"/>
          </a:xfrm>
          <a:prstGeom prst="rect">
            <a:avLst/>
          </a:prstGeom>
        </p:spPr>
        <p:txBody>
          <a:bodyPr vert="horz" wrap="square" lIns="0" tIns="25507" rIns="0" bIns="0" rtlCol="0">
            <a:spAutoFit/>
          </a:bodyPr>
          <a:lstStyle/>
          <a:p>
            <a:pPr marL="26849">
              <a:lnSpc>
                <a:spcPct val="100000"/>
              </a:lnSpc>
              <a:spcBef>
                <a:spcPts val="201"/>
              </a:spcBef>
            </a:pPr>
            <a:r>
              <a:rPr sz="2500" spc="11">
                <a:solidFill>
                  <a:srgbClr val="0070C0"/>
                </a:solidFill>
              </a:rPr>
              <a:t>Les</a:t>
            </a:r>
            <a:r>
              <a:rPr sz="2500" spc="-106">
                <a:solidFill>
                  <a:srgbClr val="0070C0"/>
                </a:solidFill>
              </a:rPr>
              <a:t> </a:t>
            </a:r>
            <a:r>
              <a:rPr lang="fr-FR" sz="2500" spc="21" dirty="0" smtClean="0">
                <a:solidFill>
                  <a:srgbClr val="0070C0"/>
                </a:solidFill>
              </a:rPr>
              <a:t>axes stratégiques</a:t>
            </a:r>
            <a:endParaRPr sz="2500">
              <a:solidFill>
                <a:srgbClr val="0070C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91852" y="6333530"/>
            <a:ext cx="405505" cy="244389"/>
          </a:xfrm>
          <a:prstGeom prst="rect">
            <a:avLst/>
          </a:prstGeom>
        </p:spPr>
        <p:txBody>
          <a:bodyPr vert="horz" wrap="square" lIns="0" tIns="13425" rIns="0" bIns="0" rtlCol="0">
            <a:spAutoFit/>
          </a:bodyPr>
          <a:lstStyle/>
          <a:p>
            <a:pPr marL="26849">
              <a:spcBef>
                <a:spcPts val="106"/>
              </a:spcBef>
            </a:pPr>
            <a:r>
              <a:rPr sz="1500" spc="-85" dirty="0">
                <a:solidFill>
                  <a:srgbClr val="22373A"/>
                </a:solidFill>
                <a:latin typeface="Trebuchet MS"/>
                <a:cs typeface="Trebuchet MS"/>
              </a:rPr>
              <a:t>9</a:t>
            </a:r>
            <a:r>
              <a:rPr sz="1500" spc="-106" dirty="0">
                <a:solidFill>
                  <a:srgbClr val="22373A"/>
                </a:solidFill>
                <a:latin typeface="Trebuchet MS"/>
                <a:cs typeface="Trebuchet MS"/>
              </a:rPr>
              <a:t>/</a:t>
            </a:r>
            <a:r>
              <a:rPr sz="1500" spc="-95" dirty="0">
                <a:solidFill>
                  <a:srgbClr val="22373A"/>
                </a:solidFill>
                <a:latin typeface="Trebuchet MS"/>
                <a:cs typeface="Trebuchet MS"/>
              </a:rPr>
              <a:t>16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58905" y="1156179"/>
            <a:ext cx="9636782" cy="4354660"/>
          </a:xfrm>
          <a:prstGeom prst="rect">
            <a:avLst/>
          </a:prstGeom>
        </p:spPr>
        <p:txBody>
          <a:bodyPr vert="horz" wrap="square" lIns="0" tIns="134245" rIns="0" bIns="0" rtlCol="0">
            <a:spAutoFit/>
          </a:bodyPr>
          <a:lstStyle/>
          <a:p>
            <a:pPr marL="236272" indent="-210765">
              <a:spcBef>
                <a:spcPts val="1057"/>
              </a:spcBef>
              <a:buChar char="•"/>
              <a:tabLst>
                <a:tab pos="237614" algn="l"/>
              </a:tabLst>
            </a:pPr>
            <a:r>
              <a:rPr lang="fr-FR" sz="2100" spc="21" dirty="0" smtClean="0">
                <a:solidFill>
                  <a:srgbClr val="22373A"/>
                </a:solidFill>
                <a:latin typeface="Trebuchet MS"/>
                <a:cs typeface="Trebuchet MS"/>
              </a:rPr>
              <a:t>Plan de développement </a:t>
            </a:r>
            <a:r>
              <a:rPr lang="fr-FR" sz="2100" spc="21" dirty="0" smtClean="0">
                <a:solidFill>
                  <a:srgbClr val="FF0000"/>
                </a:solidFill>
                <a:latin typeface="Trebuchet MS"/>
                <a:cs typeface="Trebuchet MS"/>
              </a:rPr>
              <a:t>intellectuel stimulant et intègre</a:t>
            </a:r>
          </a:p>
          <a:p>
            <a:pPr marL="236272" indent="-210765">
              <a:spcBef>
                <a:spcPts val="1057"/>
              </a:spcBef>
              <a:buChar char="•"/>
              <a:tabLst>
                <a:tab pos="237614" algn="l"/>
              </a:tabLst>
            </a:pPr>
            <a:r>
              <a:rPr lang="fr-FR" sz="2100" spc="21" dirty="0" smtClean="0">
                <a:solidFill>
                  <a:srgbClr val="22373A"/>
                </a:solidFill>
                <a:latin typeface="Trebuchet MS"/>
                <a:cs typeface="Trebuchet MS"/>
              </a:rPr>
              <a:t>Une attention soutenue aux conditions de </a:t>
            </a:r>
            <a:r>
              <a:rPr lang="fr-FR" sz="2100" spc="21" dirty="0" smtClean="0">
                <a:solidFill>
                  <a:srgbClr val="FF0000"/>
                </a:solidFill>
                <a:latin typeface="Trebuchet MS"/>
                <a:cs typeface="Trebuchet MS"/>
              </a:rPr>
              <a:t>réussite des étudiants</a:t>
            </a:r>
          </a:p>
          <a:p>
            <a:pPr marL="236272" indent="-210765">
              <a:spcBef>
                <a:spcPts val="1057"/>
              </a:spcBef>
              <a:buChar char="•"/>
              <a:tabLst>
                <a:tab pos="237614" algn="l"/>
              </a:tabLst>
            </a:pPr>
            <a:r>
              <a:rPr lang="fr-FR" sz="2100" spc="21" dirty="0" smtClean="0">
                <a:solidFill>
                  <a:srgbClr val="22373A"/>
                </a:solidFill>
                <a:latin typeface="Trebuchet MS"/>
                <a:cs typeface="Trebuchet MS"/>
              </a:rPr>
              <a:t>Dimension pratique et professionnelle de la formation orientée </a:t>
            </a:r>
            <a:r>
              <a:rPr lang="fr-FR" sz="2100" spc="21" dirty="0" smtClean="0">
                <a:solidFill>
                  <a:srgbClr val="FF0000"/>
                </a:solidFill>
                <a:latin typeface="Trebuchet MS"/>
                <a:cs typeface="Trebuchet MS"/>
              </a:rPr>
              <a:t>apprentissage par projets</a:t>
            </a:r>
          </a:p>
          <a:p>
            <a:pPr marL="236272" indent="-210765">
              <a:spcBef>
                <a:spcPts val="1057"/>
              </a:spcBef>
              <a:buChar char="•"/>
              <a:tabLst>
                <a:tab pos="237614" algn="l"/>
              </a:tabLst>
            </a:pPr>
            <a:r>
              <a:rPr lang="fr-FR" sz="2100" spc="21" dirty="0" smtClean="0">
                <a:solidFill>
                  <a:srgbClr val="22373A"/>
                </a:solidFill>
                <a:latin typeface="Trebuchet MS"/>
                <a:cs typeface="Trebuchet MS"/>
              </a:rPr>
              <a:t>Formation </a:t>
            </a:r>
            <a:r>
              <a:rPr lang="fr-FR" sz="2100" spc="21" dirty="0" smtClean="0">
                <a:solidFill>
                  <a:srgbClr val="FF0000"/>
                </a:solidFill>
                <a:latin typeface="Trebuchet MS"/>
                <a:cs typeface="Trebuchet MS"/>
              </a:rPr>
              <a:t>ingénieur - manager</a:t>
            </a:r>
          </a:p>
          <a:p>
            <a:pPr marL="236272" indent="-210765">
              <a:spcBef>
                <a:spcPts val="1057"/>
              </a:spcBef>
              <a:buChar char="•"/>
              <a:tabLst>
                <a:tab pos="237614" algn="l"/>
              </a:tabLst>
            </a:pPr>
            <a:r>
              <a:rPr lang="fr-FR" sz="2100" spc="21" dirty="0" smtClean="0">
                <a:solidFill>
                  <a:srgbClr val="22373A"/>
                </a:solidFill>
                <a:latin typeface="Trebuchet MS"/>
                <a:cs typeface="Trebuchet MS"/>
              </a:rPr>
              <a:t>Développement de nouveau créneaux </a:t>
            </a:r>
            <a:r>
              <a:rPr lang="fr-FR" sz="2100" spc="21" dirty="0" smtClean="0">
                <a:solidFill>
                  <a:srgbClr val="FF0000"/>
                </a:solidFill>
                <a:latin typeface="Trebuchet MS"/>
                <a:cs typeface="Trebuchet MS"/>
              </a:rPr>
              <a:t>d’excellence en formation</a:t>
            </a:r>
          </a:p>
          <a:p>
            <a:pPr marL="236272" indent="-210765">
              <a:spcBef>
                <a:spcPts val="1057"/>
              </a:spcBef>
              <a:buChar char="•"/>
              <a:tabLst>
                <a:tab pos="237614" algn="l"/>
              </a:tabLst>
            </a:pPr>
            <a:r>
              <a:rPr lang="fr-FR" sz="2100" spc="21" dirty="0" smtClean="0">
                <a:solidFill>
                  <a:srgbClr val="22373A"/>
                </a:solidFill>
                <a:latin typeface="Trebuchet MS"/>
                <a:cs typeface="Trebuchet MS"/>
              </a:rPr>
              <a:t>Rapprochement </a:t>
            </a:r>
            <a:r>
              <a:rPr lang="fr-FR" sz="2100" spc="21" dirty="0" smtClean="0">
                <a:solidFill>
                  <a:srgbClr val="FF0000"/>
                </a:solidFill>
                <a:latin typeface="Trebuchet MS"/>
                <a:cs typeface="Trebuchet MS"/>
              </a:rPr>
              <a:t>entreprise-école-territoire</a:t>
            </a:r>
            <a:r>
              <a:rPr lang="fr-FR" sz="2100" spc="21" dirty="0" smtClean="0">
                <a:solidFill>
                  <a:srgbClr val="22373A"/>
                </a:solidFill>
                <a:latin typeface="Trebuchet MS"/>
                <a:cs typeface="Trebuchet MS"/>
              </a:rPr>
              <a:t> dans le cadre de l’innovation et du développement technologique</a:t>
            </a:r>
          </a:p>
          <a:p>
            <a:pPr marL="236272" indent="-210765">
              <a:spcBef>
                <a:spcPts val="1057"/>
              </a:spcBef>
              <a:buChar char="•"/>
              <a:tabLst>
                <a:tab pos="237614" algn="l"/>
              </a:tabLst>
            </a:pPr>
            <a:r>
              <a:rPr lang="fr-FR" sz="2100" spc="21" dirty="0" smtClean="0">
                <a:solidFill>
                  <a:srgbClr val="22373A"/>
                </a:solidFill>
                <a:latin typeface="Trebuchet MS"/>
                <a:cs typeface="Trebuchet MS"/>
              </a:rPr>
              <a:t>Consolidation et développement de la </a:t>
            </a:r>
            <a:r>
              <a:rPr lang="fr-FR" sz="2100" spc="21" dirty="0" smtClean="0">
                <a:solidFill>
                  <a:srgbClr val="FF0000"/>
                </a:solidFill>
                <a:latin typeface="Trebuchet MS"/>
                <a:cs typeface="Trebuchet MS"/>
              </a:rPr>
              <a:t>dimension nationale et internationale</a:t>
            </a:r>
          </a:p>
          <a:p>
            <a:pPr marL="236272" indent="-210765">
              <a:spcBef>
                <a:spcPts val="1057"/>
              </a:spcBef>
              <a:buChar char="•"/>
              <a:tabLst>
                <a:tab pos="237614" algn="l"/>
              </a:tabLst>
            </a:pPr>
            <a:r>
              <a:rPr lang="fr-FR" sz="2100" spc="21" dirty="0" smtClean="0">
                <a:solidFill>
                  <a:srgbClr val="22373A"/>
                </a:solidFill>
                <a:latin typeface="Trebuchet MS"/>
                <a:cs typeface="Trebuchet MS"/>
              </a:rPr>
              <a:t>Engagement dans la </a:t>
            </a:r>
            <a:r>
              <a:rPr lang="fr-FR" sz="2100" spc="21" dirty="0" smtClean="0">
                <a:solidFill>
                  <a:srgbClr val="FF0000"/>
                </a:solidFill>
                <a:latin typeface="Trebuchet MS"/>
                <a:cs typeface="Trebuchet MS"/>
              </a:rPr>
              <a:t>communauté</a:t>
            </a:r>
            <a:r>
              <a:rPr lang="fr-FR" sz="2100" spc="21" dirty="0" smtClean="0">
                <a:solidFill>
                  <a:srgbClr val="22373A"/>
                </a:solidFill>
                <a:latin typeface="Trebuchet MS"/>
                <a:cs typeface="Trebuchet MS"/>
              </a:rPr>
              <a:t> et sa pertinence sociale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8848699" y="5608372"/>
            <a:ext cx="2506750" cy="1249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"/>
          <p:cNvGrpSpPr/>
          <p:nvPr/>
        </p:nvGrpSpPr>
        <p:grpSpPr>
          <a:xfrm>
            <a:off x="897691" y="606402"/>
            <a:ext cx="5886534" cy="40262"/>
            <a:chOff x="1488224" y="1798695"/>
            <a:chExt cx="2783840" cy="19050"/>
          </a:xfrm>
        </p:grpSpPr>
        <p:sp>
          <p:nvSpPr>
            <p:cNvPr id="7" name="object 5"/>
            <p:cNvSpPr/>
            <p:nvPr/>
          </p:nvSpPr>
          <p:spPr>
            <a:xfrm>
              <a:off x="1488224" y="1798695"/>
              <a:ext cx="2783840" cy="19050"/>
            </a:xfrm>
            <a:custGeom>
              <a:avLst/>
              <a:gdLst/>
              <a:ahLst/>
              <a:cxnLst/>
              <a:rect l="l" t="t" r="r" b="b"/>
              <a:pathLst>
                <a:path w="2783840" h="19050">
                  <a:moveTo>
                    <a:pt x="0" y="18979"/>
                  </a:moveTo>
                  <a:lnTo>
                    <a:pt x="0" y="0"/>
                  </a:lnTo>
                  <a:lnTo>
                    <a:pt x="2783598" y="0"/>
                  </a:lnTo>
                  <a:lnTo>
                    <a:pt x="278359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D8B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/>
            <p:cNvSpPr/>
            <p:nvPr/>
          </p:nvSpPr>
          <p:spPr>
            <a:xfrm>
              <a:off x="1488224" y="1798695"/>
              <a:ext cx="1043940" cy="19050"/>
            </a:xfrm>
            <a:custGeom>
              <a:avLst/>
              <a:gdLst/>
              <a:ahLst/>
              <a:cxnLst/>
              <a:rect l="l" t="t" r="r" b="b"/>
              <a:pathLst>
                <a:path w="1043939" h="19050">
                  <a:moveTo>
                    <a:pt x="0" y="18979"/>
                  </a:moveTo>
                  <a:lnTo>
                    <a:pt x="0" y="0"/>
                  </a:lnTo>
                  <a:lnTo>
                    <a:pt x="1043848" y="0"/>
                  </a:lnTo>
                  <a:lnTo>
                    <a:pt x="104384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FF4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54"/>
            <a:ext cx="12179915" cy="6848605"/>
          </a:xfrm>
          <a:custGeom>
            <a:avLst/>
            <a:gdLst/>
            <a:ahLst/>
            <a:cxnLst/>
            <a:rect l="l" t="t" r="r" b="b"/>
            <a:pathLst>
              <a:path w="5760085" h="3240405">
                <a:moveTo>
                  <a:pt x="5759996" y="0"/>
                </a:moveTo>
                <a:lnTo>
                  <a:pt x="0" y="0"/>
                </a:lnTo>
                <a:lnTo>
                  <a:pt x="0" y="3239998"/>
                </a:lnTo>
                <a:lnTo>
                  <a:pt x="5759996" y="3239998"/>
                </a:lnTo>
                <a:lnTo>
                  <a:pt x="5759996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4298" y="3079310"/>
            <a:ext cx="11058405" cy="592248"/>
          </a:xfrm>
          <a:prstGeom prst="rect">
            <a:avLst/>
          </a:prstGeom>
        </p:spPr>
        <p:txBody>
          <a:bodyPr vert="horz" wrap="square" lIns="0" tIns="24164" rIns="0" bIns="0" rtlCol="0">
            <a:spAutoFit/>
          </a:bodyPr>
          <a:lstStyle/>
          <a:p>
            <a:pPr marL="26849" marR="10740">
              <a:lnSpc>
                <a:spcPct val="122800"/>
              </a:lnSpc>
              <a:spcBef>
                <a:spcPts val="190"/>
              </a:spcBef>
            </a:pPr>
            <a:r>
              <a:rPr sz="3000" spc="53" dirty="0">
                <a:solidFill>
                  <a:srgbClr val="22373A"/>
                </a:solidFill>
                <a:latin typeface="Trebuchet MS"/>
                <a:cs typeface="Trebuchet MS"/>
                <a:hlinkClick r:id="" action="ppaction://noaction"/>
              </a:rPr>
              <a:t>Ingénierie </a:t>
            </a:r>
            <a:r>
              <a:rPr sz="3000" spc="63" dirty="0">
                <a:solidFill>
                  <a:srgbClr val="22373A"/>
                </a:solidFill>
                <a:latin typeface="Trebuchet MS"/>
                <a:cs typeface="Trebuchet MS"/>
                <a:hlinkClick r:id="" action="ppaction://noaction"/>
              </a:rPr>
              <a:t>innovante </a:t>
            </a:r>
            <a:r>
              <a:rPr sz="3000" spc="116" dirty="0">
                <a:solidFill>
                  <a:srgbClr val="22373A"/>
                </a:solidFill>
                <a:latin typeface="Trebuchet MS"/>
                <a:cs typeface="Trebuchet MS"/>
                <a:hlinkClick r:id="" action="ppaction://noaction"/>
              </a:rPr>
              <a:t>au</a:t>
            </a:r>
            <a:r>
              <a:rPr sz="3000" spc="-391" dirty="0">
                <a:solidFill>
                  <a:srgbClr val="22373A"/>
                </a:solidFill>
                <a:latin typeface="Trebuchet MS"/>
                <a:cs typeface="Trebuchet MS"/>
                <a:hlinkClick r:id="" action="ppaction://noaction"/>
              </a:rPr>
              <a:t> </a:t>
            </a:r>
            <a:r>
              <a:rPr sz="3000" spc="32" dirty="0">
                <a:solidFill>
                  <a:srgbClr val="22373A"/>
                </a:solidFill>
                <a:latin typeface="Trebuchet MS"/>
                <a:cs typeface="Trebuchet MS"/>
                <a:hlinkClick r:id="" action="ppaction://noaction"/>
              </a:rPr>
              <a:t>service </a:t>
            </a:r>
            <a:r>
              <a:rPr sz="3000" spc="32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3000" spc="95" dirty="0">
                <a:solidFill>
                  <a:srgbClr val="22373A"/>
                </a:solidFill>
                <a:latin typeface="Trebuchet MS"/>
                <a:cs typeface="Trebuchet MS"/>
                <a:hlinkClick r:id="" action="ppaction://noaction"/>
              </a:rPr>
              <a:t>de </a:t>
            </a:r>
            <a:r>
              <a:rPr sz="3000" spc="42" dirty="0">
                <a:solidFill>
                  <a:srgbClr val="22373A"/>
                </a:solidFill>
                <a:latin typeface="Trebuchet MS"/>
                <a:cs typeface="Trebuchet MS"/>
                <a:hlinkClick r:id="" action="ppaction://noaction"/>
              </a:rPr>
              <a:t>la</a:t>
            </a:r>
            <a:r>
              <a:rPr sz="3000" spc="-307" dirty="0">
                <a:solidFill>
                  <a:srgbClr val="22373A"/>
                </a:solidFill>
                <a:latin typeface="Trebuchet MS"/>
                <a:cs typeface="Trebuchet MS"/>
                <a:hlinkClick r:id="" action="ppaction://noaction"/>
              </a:rPr>
              <a:t> </a:t>
            </a:r>
            <a:r>
              <a:rPr sz="3000" spc="85" dirty="0">
                <a:solidFill>
                  <a:srgbClr val="22373A"/>
                </a:solidFill>
                <a:latin typeface="Trebuchet MS"/>
                <a:cs typeface="Trebuchet MS"/>
                <a:hlinkClick r:id="" action="ppaction://noaction"/>
              </a:rPr>
              <a:t>communauté</a:t>
            </a:r>
            <a:endParaRPr sz="30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779043" y="4194484"/>
            <a:ext cx="5886534" cy="40262"/>
            <a:chOff x="1488224" y="1800613"/>
            <a:chExt cx="2783840" cy="19050"/>
          </a:xfrm>
        </p:grpSpPr>
        <p:sp>
          <p:nvSpPr>
            <p:cNvPr id="5" name="object 5"/>
            <p:cNvSpPr/>
            <p:nvPr/>
          </p:nvSpPr>
          <p:spPr>
            <a:xfrm>
              <a:off x="1488224" y="1800613"/>
              <a:ext cx="2783840" cy="19050"/>
            </a:xfrm>
            <a:custGeom>
              <a:avLst/>
              <a:gdLst/>
              <a:ahLst/>
              <a:cxnLst/>
              <a:rect l="l" t="t" r="r" b="b"/>
              <a:pathLst>
                <a:path w="2783840" h="19050">
                  <a:moveTo>
                    <a:pt x="0" y="18979"/>
                  </a:moveTo>
                  <a:lnTo>
                    <a:pt x="0" y="0"/>
                  </a:lnTo>
                  <a:lnTo>
                    <a:pt x="2783598" y="0"/>
                  </a:lnTo>
                  <a:lnTo>
                    <a:pt x="278359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D8B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88224" y="1800613"/>
              <a:ext cx="1739900" cy="19050"/>
            </a:xfrm>
            <a:custGeom>
              <a:avLst/>
              <a:gdLst/>
              <a:ahLst/>
              <a:cxnLst/>
              <a:rect l="l" t="t" r="r" b="b"/>
              <a:pathLst>
                <a:path w="1739900" h="19050">
                  <a:moveTo>
                    <a:pt x="0" y="18979"/>
                  </a:moveTo>
                  <a:lnTo>
                    <a:pt x="0" y="0"/>
                  </a:lnTo>
                  <a:lnTo>
                    <a:pt x="1739747" y="0"/>
                  </a:lnTo>
                  <a:lnTo>
                    <a:pt x="1739747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FF4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3"/>
          <p:cNvSpPr/>
          <p:nvPr/>
        </p:nvSpPr>
        <p:spPr>
          <a:xfrm>
            <a:off x="8848699" y="5608372"/>
            <a:ext cx="2506750" cy="1249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494" y="134631"/>
            <a:ext cx="6549843" cy="410477"/>
          </a:xfrm>
          <a:prstGeom prst="rect">
            <a:avLst/>
          </a:prstGeom>
        </p:spPr>
        <p:txBody>
          <a:bodyPr vert="horz" wrap="square" lIns="0" tIns="25507" rIns="0" bIns="0" rtlCol="0">
            <a:spAutoFit/>
          </a:bodyPr>
          <a:lstStyle/>
          <a:p>
            <a:pPr marL="26849">
              <a:lnSpc>
                <a:spcPct val="100000"/>
              </a:lnSpc>
              <a:spcBef>
                <a:spcPts val="201"/>
              </a:spcBef>
            </a:pPr>
            <a:r>
              <a:rPr sz="2500" spc="42" dirty="0">
                <a:solidFill>
                  <a:srgbClr val="0070C0"/>
                </a:solidFill>
              </a:rPr>
              <a:t>Innovation </a:t>
            </a:r>
            <a:r>
              <a:rPr sz="2500" spc="-53" dirty="0">
                <a:solidFill>
                  <a:srgbClr val="0070C0"/>
                </a:solidFill>
              </a:rPr>
              <a:t>et </a:t>
            </a:r>
            <a:r>
              <a:rPr sz="2500" spc="21" dirty="0">
                <a:solidFill>
                  <a:srgbClr val="0070C0"/>
                </a:solidFill>
              </a:rPr>
              <a:t>développement</a:t>
            </a:r>
            <a:r>
              <a:rPr sz="2500" spc="-264" dirty="0">
                <a:solidFill>
                  <a:srgbClr val="0070C0"/>
                </a:solidFill>
              </a:rPr>
              <a:t> </a:t>
            </a:r>
            <a:r>
              <a:rPr sz="2500" spc="21" dirty="0">
                <a:solidFill>
                  <a:srgbClr val="0070C0"/>
                </a:solidFill>
              </a:rPr>
              <a:t>technologique</a:t>
            </a:r>
            <a:endParaRPr sz="2500">
              <a:solidFill>
                <a:srgbClr val="0070C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58904" y="1500291"/>
            <a:ext cx="10294721" cy="4675563"/>
          </a:xfrm>
          <a:prstGeom prst="rect">
            <a:avLst/>
          </a:prstGeom>
        </p:spPr>
        <p:txBody>
          <a:bodyPr vert="horz" wrap="square" lIns="0" tIns="26849" rIns="0" bIns="0" rtlCol="0">
            <a:spAutoFit/>
          </a:bodyPr>
          <a:lstStyle/>
          <a:p>
            <a:pPr marL="236272" marR="365147" indent="-210765">
              <a:lnSpc>
                <a:spcPct val="114599"/>
              </a:lnSpc>
              <a:spcBef>
                <a:spcPts val="211"/>
              </a:spcBef>
              <a:buChar char="•"/>
              <a:tabLst>
                <a:tab pos="237614" algn="l"/>
              </a:tabLst>
            </a:pPr>
            <a:r>
              <a:rPr sz="2100" spc="-74" dirty="0">
                <a:solidFill>
                  <a:srgbClr val="22373A"/>
                </a:solidFill>
                <a:latin typeface="Trebuchet MS"/>
                <a:cs typeface="Trebuchet MS"/>
              </a:rPr>
              <a:t>Le </a:t>
            </a:r>
            <a:r>
              <a:rPr sz="2100" spc="-42" dirty="0">
                <a:solidFill>
                  <a:srgbClr val="22373A"/>
                </a:solidFill>
                <a:latin typeface="Trebuchet MS"/>
                <a:cs typeface="Trebuchet MS"/>
              </a:rPr>
              <a:t>qualificatif </a:t>
            </a:r>
            <a:r>
              <a:rPr sz="2100" i="1" spc="-21" dirty="0">
                <a:solidFill>
                  <a:srgbClr val="FF4400"/>
                </a:solidFill>
                <a:latin typeface="Trebuchet MS"/>
                <a:cs typeface="Trebuchet MS"/>
              </a:rPr>
              <a:t>APPLIQUÉES </a:t>
            </a:r>
            <a:r>
              <a:rPr sz="2100" spc="63" dirty="0">
                <a:solidFill>
                  <a:srgbClr val="22373A"/>
                </a:solidFill>
                <a:latin typeface="Trebuchet MS"/>
                <a:cs typeface="Trebuchet MS"/>
              </a:rPr>
              <a:t>dans </a:t>
            </a:r>
            <a:r>
              <a:rPr sz="2100" spc="-32" dirty="0">
                <a:solidFill>
                  <a:srgbClr val="22373A"/>
                </a:solidFill>
                <a:latin typeface="Trebuchet MS"/>
                <a:cs typeface="Trebuchet MS"/>
              </a:rPr>
              <a:t>l’appelation </a:t>
            </a:r>
            <a:r>
              <a:rPr sz="2100" spc="11" dirty="0">
                <a:solidFill>
                  <a:srgbClr val="22373A"/>
                </a:solidFill>
                <a:latin typeface="Trebuchet MS"/>
                <a:cs typeface="Trebuchet MS"/>
              </a:rPr>
              <a:t>de </a:t>
            </a:r>
            <a:r>
              <a:rPr sz="2100" spc="-32" dirty="0">
                <a:solidFill>
                  <a:srgbClr val="22373A"/>
                </a:solidFill>
                <a:latin typeface="Trebuchet MS"/>
                <a:cs typeface="Trebuchet MS"/>
              </a:rPr>
              <a:t>l’établissement </a:t>
            </a: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est </a:t>
            </a:r>
            <a:r>
              <a:rPr sz="2100" i="1" spc="53" dirty="0">
                <a:solidFill>
                  <a:srgbClr val="FF4400"/>
                </a:solidFill>
                <a:latin typeface="Trebuchet MS"/>
                <a:cs typeface="Trebuchet MS"/>
              </a:rPr>
              <a:t>au </a:t>
            </a:r>
            <a:r>
              <a:rPr sz="2100" i="1" spc="-32" dirty="0">
                <a:solidFill>
                  <a:srgbClr val="FF4400"/>
                </a:solidFill>
                <a:latin typeface="Trebuchet MS"/>
                <a:cs typeface="Trebuchet MS"/>
              </a:rPr>
              <a:t>cœur </a:t>
            </a:r>
            <a:r>
              <a:rPr sz="2100" i="1" spc="-11" dirty="0">
                <a:solidFill>
                  <a:srgbClr val="FF4400"/>
                </a:solidFill>
                <a:latin typeface="Trebuchet MS"/>
                <a:cs typeface="Trebuchet MS"/>
              </a:rPr>
              <a:t>de</a:t>
            </a:r>
            <a:r>
              <a:rPr sz="2100" i="1" spc="-349" dirty="0">
                <a:solidFill>
                  <a:srgbClr val="FF4400"/>
                </a:solidFill>
                <a:latin typeface="Trebuchet MS"/>
                <a:cs typeface="Trebuchet MS"/>
              </a:rPr>
              <a:t> </a:t>
            </a:r>
            <a:r>
              <a:rPr sz="2100" i="1" spc="-21" dirty="0">
                <a:solidFill>
                  <a:srgbClr val="FF4400"/>
                </a:solidFill>
                <a:latin typeface="Trebuchet MS"/>
                <a:cs typeface="Trebuchet MS"/>
              </a:rPr>
              <a:t>la  </a:t>
            </a:r>
            <a:r>
              <a:rPr sz="2100" i="1" spc="-53" dirty="0">
                <a:solidFill>
                  <a:srgbClr val="FF4400"/>
                </a:solidFill>
                <a:latin typeface="Trebuchet MS"/>
                <a:cs typeface="Trebuchet MS"/>
              </a:rPr>
              <a:t>stratégie </a:t>
            </a:r>
            <a:r>
              <a:rPr sz="2100" i="1" spc="-11" dirty="0">
                <a:solidFill>
                  <a:srgbClr val="FF4400"/>
                </a:solidFill>
                <a:latin typeface="Trebuchet MS"/>
                <a:cs typeface="Trebuchet MS"/>
              </a:rPr>
              <a:t>de</a:t>
            </a:r>
            <a:r>
              <a:rPr sz="2100" i="1" spc="-85" dirty="0">
                <a:solidFill>
                  <a:srgbClr val="FF4400"/>
                </a:solidFill>
                <a:latin typeface="Trebuchet MS"/>
                <a:cs typeface="Trebuchet MS"/>
              </a:rPr>
              <a:t> </a:t>
            </a:r>
            <a:r>
              <a:rPr sz="2100" i="1" spc="-63" dirty="0">
                <a:solidFill>
                  <a:srgbClr val="FF4400"/>
                </a:solidFill>
                <a:latin typeface="Trebuchet MS"/>
                <a:cs typeface="Trebuchet MS"/>
              </a:rPr>
              <a:t>formation.</a:t>
            </a:r>
            <a:endParaRPr sz="2100">
              <a:latin typeface="Trebuchet MS"/>
              <a:cs typeface="Trebuchet MS"/>
            </a:endParaRPr>
          </a:p>
          <a:p>
            <a:pPr marL="236272" indent="-210765">
              <a:spcBef>
                <a:spcPts val="1004"/>
              </a:spcBef>
              <a:buChar char="•"/>
              <a:tabLst>
                <a:tab pos="237614" algn="l"/>
              </a:tabLst>
            </a:pPr>
            <a:r>
              <a:rPr sz="2100" spc="32" dirty="0">
                <a:solidFill>
                  <a:srgbClr val="22373A"/>
                </a:solidFill>
                <a:latin typeface="Trebuchet MS"/>
                <a:cs typeface="Trebuchet MS"/>
              </a:rPr>
              <a:t>Un </a:t>
            </a:r>
            <a:r>
              <a:rPr sz="2100" dirty="0">
                <a:solidFill>
                  <a:srgbClr val="22373A"/>
                </a:solidFill>
                <a:latin typeface="Trebuchet MS"/>
                <a:cs typeface="Trebuchet MS"/>
              </a:rPr>
              <a:t>ingénieur </a:t>
            </a: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estampillé </a:t>
            </a:r>
            <a:r>
              <a:rPr sz="2100" spc="-53" dirty="0">
                <a:solidFill>
                  <a:srgbClr val="22373A"/>
                </a:solidFill>
                <a:latin typeface="Trebuchet MS"/>
                <a:cs typeface="Trebuchet MS"/>
              </a:rPr>
              <a:t>ESSAT </a:t>
            </a: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est </a:t>
            </a:r>
            <a:r>
              <a:rPr sz="2100" spc="-21" dirty="0">
                <a:solidFill>
                  <a:srgbClr val="22373A"/>
                </a:solidFill>
                <a:latin typeface="Trebuchet MS"/>
                <a:cs typeface="Trebuchet MS"/>
              </a:rPr>
              <a:t>formé </a:t>
            </a:r>
            <a:r>
              <a:rPr sz="2100" spc="32" dirty="0">
                <a:solidFill>
                  <a:srgbClr val="22373A"/>
                </a:solidFill>
                <a:latin typeface="Trebuchet MS"/>
                <a:cs typeface="Trebuchet MS"/>
              </a:rPr>
              <a:t>pour </a:t>
            </a:r>
            <a:r>
              <a:rPr sz="2100" spc="-63" dirty="0">
                <a:solidFill>
                  <a:srgbClr val="22373A"/>
                </a:solidFill>
                <a:latin typeface="Trebuchet MS"/>
                <a:cs typeface="Trebuchet MS"/>
              </a:rPr>
              <a:t>faire </a:t>
            </a:r>
            <a:r>
              <a:rPr sz="2100" spc="-74" dirty="0">
                <a:solidFill>
                  <a:srgbClr val="22373A"/>
                </a:solidFill>
                <a:latin typeface="Trebuchet MS"/>
                <a:cs typeface="Trebuchet MS"/>
              </a:rPr>
              <a:t>face </a:t>
            </a: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aux </a:t>
            </a:r>
            <a:r>
              <a:rPr sz="2100" spc="-42" dirty="0">
                <a:solidFill>
                  <a:srgbClr val="FF4400"/>
                </a:solidFill>
                <a:latin typeface="Trebuchet MS"/>
                <a:cs typeface="Trebuchet MS"/>
              </a:rPr>
              <a:t>enjeux</a:t>
            </a:r>
            <a:r>
              <a:rPr sz="2100" spc="-349" dirty="0">
                <a:solidFill>
                  <a:srgbClr val="FF4400"/>
                </a:solidFill>
                <a:latin typeface="Trebuchet MS"/>
                <a:cs typeface="Trebuchet MS"/>
              </a:rPr>
              <a:t> </a:t>
            </a:r>
            <a:r>
              <a:rPr sz="2100" spc="-11" dirty="0">
                <a:solidFill>
                  <a:srgbClr val="FF4400"/>
                </a:solidFill>
                <a:latin typeface="Trebuchet MS"/>
                <a:cs typeface="Trebuchet MS"/>
              </a:rPr>
              <a:t>sociétaux</a:t>
            </a:r>
            <a:endParaRPr sz="2100">
              <a:latin typeface="Trebuchet MS"/>
              <a:cs typeface="Trebuchet MS"/>
            </a:endParaRPr>
          </a:p>
          <a:p>
            <a:pPr marL="236272" indent="-210765">
              <a:spcBef>
                <a:spcPts val="994"/>
              </a:spcBef>
              <a:buChar char="•"/>
              <a:tabLst>
                <a:tab pos="237614" algn="l"/>
              </a:tabLst>
            </a:pP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Il est </a:t>
            </a:r>
            <a:r>
              <a:rPr sz="2100" spc="-32" dirty="0">
                <a:solidFill>
                  <a:srgbClr val="22373A"/>
                </a:solidFill>
                <a:latin typeface="Trebuchet MS"/>
                <a:cs typeface="Trebuchet MS"/>
              </a:rPr>
              <a:t>le </a:t>
            </a:r>
            <a:r>
              <a:rPr sz="2100" i="1" spc="-11" dirty="0">
                <a:solidFill>
                  <a:srgbClr val="FF4400"/>
                </a:solidFill>
                <a:latin typeface="Trebuchet MS"/>
                <a:cs typeface="Trebuchet MS"/>
              </a:rPr>
              <a:t>pont </a:t>
            </a:r>
            <a:r>
              <a:rPr sz="2100" spc="-32" dirty="0">
                <a:solidFill>
                  <a:srgbClr val="22373A"/>
                </a:solidFill>
                <a:latin typeface="Trebuchet MS"/>
                <a:cs typeface="Trebuchet MS"/>
              </a:rPr>
              <a:t>reliant </a:t>
            </a: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la </a:t>
            </a:r>
            <a:r>
              <a:rPr sz="2100" spc="-32" dirty="0">
                <a:solidFill>
                  <a:srgbClr val="22373A"/>
                </a:solidFill>
                <a:latin typeface="Trebuchet MS"/>
                <a:cs typeface="Trebuchet MS"/>
              </a:rPr>
              <a:t>recherche </a:t>
            </a:r>
            <a:r>
              <a:rPr sz="2100" dirty="0">
                <a:solidFill>
                  <a:srgbClr val="22373A"/>
                </a:solidFill>
                <a:latin typeface="Trebuchet MS"/>
                <a:cs typeface="Trebuchet MS"/>
              </a:rPr>
              <a:t>académique </a:t>
            </a:r>
            <a:r>
              <a:rPr sz="2100" spc="-74" dirty="0">
                <a:solidFill>
                  <a:srgbClr val="22373A"/>
                </a:solidFill>
                <a:latin typeface="Trebuchet MS"/>
                <a:cs typeface="Trebuchet MS"/>
              </a:rPr>
              <a:t>et </a:t>
            </a:r>
            <a:r>
              <a:rPr sz="2100" spc="11" dirty="0">
                <a:solidFill>
                  <a:srgbClr val="22373A"/>
                </a:solidFill>
                <a:latin typeface="Trebuchet MS"/>
                <a:cs typeface="Trebuchet MS"/>
              </a:rPr>
              <a:t>les </a:t>
            </a: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défis </a:t>
            </a:r>
            <a:r>
              <a:rPr sz="2100" spc="11" dirty="0">
                <a:solidFill>
                  <a:srgbClr val="22373A"/>
                </a:solidFill>
                <a:latin typeface="Trebuchet MS"/>
                <a:cs typeface="Trebuchet MS"/>
              </a:rPr>
              <a:t>industriels </a:t>
            </a:r>
            <a:r>
              <a:rPr sz="2100" spc="-74" dirty="0">
                <a:solidFill>
                  <a:srgbClr val="22373A"/>
                </a:solidFill>
                <a:latin typeface="Trebuchet MS"/>
                <a:cs typeface="Trebuchet MS"/>
              </a:rPr>
              <a:t>et</a:t>
            </a:r>
            <a:r>
              <a:rPr sz="2100" spc="-423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sociétaux</a:t>
            </a:r>
            <a:endParaRPr sz="2100">
              <a:latin typeface="Trebuchet MS"/>
              <a:cs typeface="Trebuchet MS"/>
            </a:endParaRPr>
          </a:p>
          <a:p>
            <a:pPr marL="236272" indent="-210765">
              <a:spcBef>
                <a:spcPts val="761"/>
              </a:spcBef>
              <a:buChar char="•"/>
              <a:tabLst>
                <a:tab pos="237614" algn="l"/>
              </a:tabLst>
            </a:pP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En ligne </a:t>
            </a:r>
            <a:r>
              <a:rPr sz="2100" spc="11" dirty="0">
                <a:solidFill>
                  <a:srgbClr val="22373A"/>
                </a:solidFill>
                <a:latin typeface="Trebuchet MS"/>
                <a:cs typeface="Trebuchet MS"/>
              </a:rPr>
              <a:t>de </a:t>
            </a:r>
            <a:r>
              <a:rPr sz="2100" spc="-106" dirty="0">
                <a:solidFill>
                  <a:srgbClr val="22373A"/>
                </a:solidFill>
                <a:latin typeface="Trebuchet MS"/>
                <a:cs typeface="Trebuchet MS"/>
              </a:rPr>
              <a:t>mire, </a:t>
            </a:r>
            <a:r>
              <a:rPr sz="2100" spc="74" dirty="0">
                <a:solidFill>
                  <a:srgbClr val="22373A"/>
                </a:solidFill>
                <a:latin typeface="Trebuchet MS"/>
                <a:cs typeface="Trebuchet MS"/>
              </a:rPr>
              <a:t>nous </a:t>
            </a:r>
            <a:r>
              <a:rPr sz="2100" spc="42" dirty="0">
                <a:solidFill>
                  <a:srgbClr val="22373A"/>
                </a:solidFill>
                <a:latin typeface="Trebuchet MS"/>
                <a:cs typeface="Trebuchet MS"/>
              </a:rPr>
              <a:t>visons </a:t>
            </a: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la </a:t>
            </a:r>
            <a:r>
              <a:rPr sz="2100" spc="-42" dirty="0">
                <a:solidFill>
                  <a:srgbClr val="22373A"/>
                </a:solidFill>
                <a:latin typeface="Trebuchet MS"/>
                <a:cs typeface="Trebuchet MS"/>
              </a:rPr>
              <a:t>stratégie </a:t>
            </a:r>
            <a:r>
              <a:rPr sz="2100" i="1" spc="-11" dirty="0">
                <a:solidFill>
                  <a:srgbClr val="22373A"/>
                </a:solidFill>
                <a:latin typeface="Trebuchet MS"/>
                <a:cs typeface="Trebuchet MS"/>
              </a:rPr>
              <a:t>Science </a:t>
            </a:r>
            <a:r>
              <a:rPr sz="2100" i="1" spc="-85" dirty="0">
                <a:solidFill>
                  <a:srgbClr val="22373A"/>
                </a:solidFill>
                <a:latin typeface="Trebuchet MS"/>
                <a:cs typeface="Trebuchet MS"/>
              </a:rPr>
              <a:t>to </a:t>
            </a:r>
            <a:r>
              <a:rPr sz="2100" i="1" spc="42" dirty="0">
                <a:solidFill>
                  <a:srgbClr val="22373A"/>
                </a:solidFill>
                <a:latin typeface="Trebuchet MS"/>
                <a:cs typeface="Trebuchet MS"/>
              </a:rPr>
              <a:t>Business </a:t>
            </a:r>
            <a:r>
              <a:rPr sz="1900" spc="-42" dirty="0">
                <a:solidFill>
                  <a:srgbClr val="FF4400"/>
                </a:solidFill>
                <a:latin typeface="Trebuchet MS"/>
                <a:cs typeface="Trebuchet MS"/>
              </a:rPr>
              <a:t>(transfert</a:t>
            </a:r>
            <a:r>
              <a:rPr sz="1900" spc="-275" dirty="0">
                <a:solidFill>
                  <a:srgbClr val="FF4400"/>
                </a:solidFill>
                <a:latin typeface="Trebuchet MS"/>
                <a:cs typeface="Trebuchet MS"/>
              </a:rPr>
              <a:t> </a:t>
            </a:r>
            <a:r>
              <a:rPr sz="1900" spc="-11" dirty="0">
                <a:solidFill>
                  <a:srgbClr val="FF4400"/>
                </a:solidFill>
                <a:latin typeface="Trebuchet MS"/>
                <a:cs typeface="Trebuchet MS"/>
              </a:rPr>
              <a:t>technologique)</a:t>
            </a:r>
            <a:endParaRPr sz="1900">
              <a:latin typeface="Trebuchet MS"/>
              <a:cs typeface="Trebuchet MS"/>
            </a:endParaRPr>
          </a:p>
          <a:p>
            <a:pPr marL="236272" marR="942402" indent="-210765">
              <a:lnSpc>
                <a:spcPct val="105000"/>
              </a:lnSpc>
              <a:spcBef>
                <a:spcPts val="634"/>
              </a:spcBef>
              <a:buChar char="•"/>
              <a:tabLst>
                <a:tab pos="237614" algn="l"/>
              </a:tabLst>
            </a:pPr>
            <a:r>
              <a:rPr sz="2100" spc="-74" dirty="0">
                <a:solidFill>
                  <a:srgbClr val="22373A"/>
                </a:solidFill>
                <a:latin typeface="Trebuchet MS"/>
                <a:cs typeface="Trebuchet MS"/>
              </a:rPr>
              <a:t>Créer </a:t>
            </a:r>
            <a:r>
              <a:rPr sz="2100" spc="42" dirty="0">
                <a:solidFill>
                  <a:srgbClr val="22373A"/>
                </a:solidFill>
                <a:latin typeface="Trebuchet MS"/>
                <a:cs typeface="Trebuchet MS"/>
              </a:rPr>
              <a:t>des </a:t>
            </a:r>
            <a:r>
              <a:rPr sz="2100" spc="32" dirty="0">
                <a:solidFill>
                  <a:srgbClr val="FF4400"/>
                </a:solidFill>
                <a:latin typeface="Trebuchet MS"/>
                <a:cs typeface="Trebuchet MS"/>
              </a:rPr>
              <a:t>solutions </a:t>
            </a:r>
            <a:r>
              <a:rPr sz="2100" spc="11" dirty="0">
                <a:solidFill>
                  <a:srgbClr val="FF4400"/>
                </a:solidFill>
                <a:latin typeface="Trebuchet MS"/>
                <a:cs typeface="Trebuchet MS"/>
              </a:rPr>
              <a:t>innovantes </a:t>
            </a:r>
            <a:r>
              <a:rPr sz="2100" spc="-74" dirty="0">
                <a:solidFill>
                  <a:srgbClr val="22373A"/>
                </a:solidFill>
                <a:latin typeface="Trebuchet MS"/>
                <a:cs typeface="Trebuchet MS"/>
              </a:rPr>
              <a:t>et </a:t>
            </a:r>
            <a:r>
              <a:rPr sz="2100" spc="-21" dirty="0">
                <a:solidFill>
                  <a:srgbClr val="22373A"/>
                </a:solidFill>
                <a:latin typeface="Trebuchet MS"/>
                <a:cs typeface="Trebuchet MS"/>
              </a:rPr>
              <a:t>transformer </a:t>
            </a:r>
            <a:r>
              <a:rPr sz="2100" spc="42" dirty="0">
                <a:solidFill>
                  <a:srgbClr val="22373A"/>
                </a:solidFill>
                <a:latin typeface="Trebuchet MS"/>
                <a:cs typeface="Trebuchet MS"/>
              </a:rPr>
              <a:t>des </a:t>
            </a:r>
            <a:r>
              <a:rPr sz="2100" spc="-11" dirty="0">
                <a:solidFill>
                  <a:srgbClr val="22373A"/>
                </a:solidFill>
                <a:latin typeface="Trebuchet MS"/>
                <a:cs typeface="Trebuchet MS"/>
              </a:rPr>
              <a:t>résultats </a:t>
            </a:r>
            <a:r>
              <a:rPr sz="2100" spc="11" dirty="0">
                <a:solidFill>
                  <a:srgbClr val="22373A"/>
                </a:solidFill>
                <a:latin typeface="Trebuchet MS"/>
                <a:cs typeface="Trebuchet MS"/>
              </a:rPr>
              <a:t>de </a:t>
            </a:r>
            <a:r>
              <a:rPr sz="2100" spc="-32" dirty="0">
                <a:solidFill>
                  <a:srgbClr val="22373A"/>
                </a:solidFill>
                <a:latin typeface="Trebuchet MS"/>
                <a:cs typeface="Trebuchet MS"/>
              </a:rPr>
              <a:t>recherche</a:t>
            </a:r>
            <a:r>
              <a:rPr sz="2100" spc="-349" dirty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sz="2100" spc="21" dirty="0">
                <a:solidFill>
                  <a:srgbClr val="22373A"/>
                </a:solidFill>
                <a:latin typeface="Trebuchet MS"/>
                <a:cs typeface="Trebuchet MS"/>
              </a:rPr>
              <a:t>en </a:t>
            </a:r>
            <a:r>
              <a:rPr sz="2100" spc="21" dirty="0">
                <a:solidFill>
                  <a:srgbClr val="FF4400"/>
                </a:solidFill>
                <a:latin typeface="Trebuchet MS"/>
                <a:cs typeface="Trebuchet MS"/>
              </a:rPr>
              <a:t> </a:t>
            </a:r>
            <a:r>
              <a:rPr sz="2100" dirty="0">
                <a:solidFill>
                  <a:srgbClr val="FF4400"/>
                </a:solidFill>
                <a:latin typeface="Trebuchet MS"/>
                <a:cs typeface="Trebuchet MS"/>
              </a:rPr>
              <a:t>applications</a:t>
            </a:r>
            <a:r>
              <a:rPr sz="2100" spc="-63" dirty="0">
                <a:solidFill>
                  <a:srgbClr val="FF4400"/>
                </a:solidFill>
                <a:latin typeface="Trebuchet MS"/>
                <a:cs typeface="Trebuchet MS"/>
              </a:rPr>
              <a:t> </a:t>
            </a:r>
            <a:r>
              <a:rPr sz="2100" spc="-42" dirty="0">
                <a:solidFill>
                  <a:srgbClr val="FF4400"/>
                </a:solidFill>
                <a:latin typeface="Trebuchet MS"/>
                <a:cs typeface="Trebuchet MS"/>
              </a:rPr>
              <a:t>pratiques</a:t>
            </a:r>
            <a:r>
              <a:rPr sz="2100" spc="-42" dirty="0">
                <a:solidFill>
                  <a:srgbClr val="22373A"/>
                </a:solidFill>
                <a:latin typeface="Trebuchet MS"/>
                <a:cs typeface="Trebuchet MS"/>
              </a:rPr>
              <a:t>.</a:t>
            </a:r>
            <a:endParaRPr sz="2100">
              <a:latin typeface="Trebuchet MS"/>
              <a:cs typeface="Trebuchet MS"/>
            </a:endParaRPr>
          </a:p>
          <a:p>
            <a:pPr marL="771911" lvl="1" indent="-204053">
              <a:spcBef>
                <a:spcPts val="761"/>
              </a:spcBef>
              <a:buChar char="•"/>
              <a:tabLst>
                <a:tab pos="773253" algn="l"/>
              </a:tabLst>
            </a:pPr>
            <a:r>
              <a:rPr lang="fr-FR" sz="1900" spc="11" dirty="0" smtClean="0">
                <a:solidFill>
                  <a:srgbClr val="FF4400"/>
                </a:solidFill>
                <a:latin typeface="Trebuchet MS"/>
                <a:cs typeface="Trebuchet MS"/>
              </a:rPr>
              <a:t>Dépôt à l’INAPI de brevets: 14</a:t>
            </a:r>
          </a:p>
          <a:p>
            <a:pPr marL="771911" lvl="1" indent="-204053">
              <a:spcBef>
                <a:spcPts val="761"/>
              </a:spcBef>
              <a:buChar char="•"/>
              <a:tabLst>
                <a:tab pos="773253" algn="l"/>
              </a:tabLst>
            </a:pPr>
            <a:r>
              <a:rPr lang="fr-FR" sz="1900" spc="11" dirty="0" smtClean="0">
                <a:solidFill>
                  <a:srgbClr val="FF4400"/>
                </a:solidFill>
                <a:latin typeface="Trebuchet MS"/>
                <a:cs typeface="Trebuchet MS"/>
              </a:rPr>
              <a:t>18 session de formation CDE</a:t>
            </a:r>
          </a:p>
          <a:p>
            <a:pPr marL="771911" lvl="1" indent="-204053">
              <a:spcBef>
                <a:spcPts val="381"/>
              </a:spcBef>
              <a:buClr>
                <a:srgbClr val="22373A"/>
              </a:buClr>
              <a:buChar char="•"/>
              <a:tabLst>
                <a:tab pos="773253" algn="l"/>
              </a:tabLst>
            </a:pPr>
            <a:r>
              <a:rPr lang="fr-FR" sz="1900" spc="11" dirty="0" smtClean="0">
                <a:solidFill>
                  <a:srgbClr val="FF4400"/>
                </a:solidFill>
                <a:latin typeface="Trebuchet MS"/>
                <a:cs typeface="Trebuchet MS"/>
              </a:rPr>
              <a:t>Douze (12)</a:t>
            </a:r>
            <a:r>
              <a:rPr sz="1900" spc="-74" smtClean="0">
                <a:solidFill>
                  <a:srgbClr val="FF4400"/>
                </a:solidFill>
                <a:latin typeface="Trebuchet MS"/>
                <a:cs typeface="Trebuchet MS"/>
              </a:rPr>
              <a:t> </a:t>
            </a:r>
            <a:r>
              <a:rPr sz="1900" spc="11">
                <a:solidFill>
                  <a:srgbClr val="FF4400"/>
                </a:solidFill>
                <a:latin typeface="Trebuchet MS"/>
                <a:cs typeface="Trebuchet MS"/>
              </a:rPr>
              <a:t>entreprises</a:t>
            </a:r>
            <a:r>
              <a:rPr sz="1900" spc="-53">
                <a:solidFill>
                  <a:srgbClr val="FF4400"/>
                </a:solidFill>
                <a:latin typeface="Trebuchet MS"/>
                <a:cs typeface="Trebuchet MS"/>
              </a:rPr>
              <a:t> </a:t>
            </a:r>
            <a:r>
              <a:rPr sz="1900" spc="-21" smtClean="0">
                <a:solidFill>
                  <a:srgbClr val="22373A"/>
                </a:solidFill>
                <a:latin typeface="Trebuchet MS"/>
                <a:cs typeface="Trebuchet MS"/>
              </a:rPr>
              <a:t>créées</a:t>
            </a:r>
            <a:r>
              <a:rPr sz="1900" spc="-53" smtClean="0">
                <a:solidFill>
                  <a:srgbClr val="22373A"/>
                </a:solidFill>
                <a:latin typeface="Trebuchet MS"/>
                <a:cs typeface="Trebuchet MS"/>
              </a:rPr>
              <a:t> </a:t>
            </a:r>
            <a:r>
              <a:rPr lang="fr-FR" sz="1900" dirty="0" smtClean="0">
                <a:solidFill>
                  <a:srgbClr val="22373A"/>
                </a:solidFill>
                <a:latin typeface="Trebuchet MS"/>
                <a:cs typeface="Trebuchet MS"/>
              </a:rPr>
              <a:t>: services, médical, production industrielle</a:t>
            </a:r>
            <a:endParaRPr sz="1900">
              <a:latin typeface="Trebuchet MS"/>
              <a:cs typeface="Trebuchet MS"/>
            </a:endParaRPr>
          </a:p>
          <a:p>
            <a:pPr marL="771911" lvl="1" indent="-204053">
              <a:spcBef>
                <a:spcPts val="381"/>
              </a:spcBef>
              <a:buClr>
                <a:srgbClr val="22373A"/>
              </a:buClr>
              <a:buChar char="•"/>
              <a:tabLst>
                <a:tab pos="773253" algn="l"/>
              </a:tabLst>
            </a:pPr>
            <a:r>
              <a:rPr lang="fr-FR" sz="1900" spc="-11" dirty="0" smtClean="0">
                <a:solidFill>
                  <a:srgbClr val="FF4400"/>
                </a:solidFill>
                <a:latin typeface="Trebuchet MS"/>
                <a:cs typeface="Trebuchet MS"/>
              </a:rPr>
              <a:t>14 </a:t>
            </a:r>
            <a:r>
              <a:rPr sz="1900" spc="-11" smtClean="0">
                <a:solidFill>
                  <a:srgbClr val="FF4400"/>
                </a:solidFill>
                <a:latin typeface="Trebuchet MS"/>
                <a:cs typeface="Trebuchet MS"/>
              </a:rPr>
              <a:t>projets</a:t>
            </a:r>
            <a:r>
              <a:rPr sz="1900" spc="-74" smtClean="0">
                <a:solidFill>
                  <a:srgbClr val="FF4400"/>
                </a:solidFill>
                <a:latin typeface="Trebuchet MS"/>
                <a:cs typeface="Trebuchet MS"/>
              </a:rPr>
              <a:t> </a:t>
            </a:r>
            <a:r>
              <a:rPr sz="1900" spc="32">
                <a:solidFill>
                  <a:srgbClr val="FF4400"/>
                </a:solidFill>
                <a:latin typeface="Trebuchet MS"/>
                <a:cs typeface="Trebuchet MS"/>
              </a:rPr>
              <a:t>labélisés</a:t>
            </a:r>
            <a:r>
              <a:rPr sz="1900" spc="-74">
                <a:solidFill>
                  <a:srgbClr val="FF4400"/>
                </a:solidFill>
                <a:latin typeface="Trebuchet MS"/>
                <a:cs typeface="Trebuchet MS"/>
              </a:rPr>
              <a:t> </a:t>
            </a:r>
            <a:r>
              <a:rPr sz="1900" spc="32" smtClean="0">
                <a:solidFill>
                  <a:srgbClr val="FF4400"/>
                </a:solidFill>
                <a:latin typeface="Trebuchet MS"/>
                <a:cs typeface="Trebuchet MS"/>
              </a:rPr>
              <a:t>innovants</a:t>
            </a:r>
            <a:endParaRPr lang="fr-FR" sz="1900" spc="32" dirty="0" smtClean="0">
              <a:solidFill>
                <a:srgbClr val="FF4400"/>
              </a:solidFill>
              <a:latin typeface="Trebuchet MS"/>
              <a:cs typeface="Trebuchet MS"/>
            </a:endParaRPr>
          </a:p>
          <a:p>
            <a:pPr marL="771911" lvl="1" indent="-204053">
              <a:spcBef>
                <a:spcPts val="381"/>
              </a:spcBef>
              <a:buClr>
                <a:srgbClr val="22373A"/>
              </a:buClr>
              <a:buChar char="•"/>
              <a:tabLst>
                <a:tab pos="773253" algn="l"/>
              </a:tabLst>
            </a:pPr>
            <a:r>
              <a:rPr lang="fr-FR" sz="1900" spc="32" dirty="0" smtClean="0">
                <a:solidFill>
                  <a:srgbClr val="FF4400"/>
                </a:solidFill>
                <a:latin typeface="Trebuchet MS"/>
                <a:cs typeface="Trebuchet MS"/>
              </a:rPr>
              <a:t>19 PFE 1275-008 soutenus en 2026</a:t>
            </a:r>
            <a:endParaRPr sz="19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79514" y="606403"/>
            <a:ext cx="5886534" cy="40262"/>
            <a:chOff x="1488224" y="1798695"/>
            <a:chExt cx="2783840" cy="19050"/>
          </a:xfrm>
        </p:grpSpPr>
        <p:sp>
          <p:nvSpPr>
            <p:cNvPr id="6" name="object 5"/>
            <p:cNvSpPr/>
            <p:nvPr/>
          </p:nvSpPr>
          <p:spPr>
            <a:xfrm>
              <a:off x="1488224" y="1798695"/>
              <a:ext cx="2783840" cy="19050"/>
            </a:xfrm>
            <a:custGeom>
              <a:avLst/>
              <a:gdLst/>
              <a:ahLst/>
              <a:cxnLst/>
              <a:rect l="l" t="t" r="r" b="b"/>
              <a:pathLst>
                <a:path w="2783840" h="19050">
                  <a:moveTo>
                    <a:pt x="0" y="18979"/>
                  </a:moveTo>
                  <a:lnTo>
                    <a:pt x="0" y="0"/>
                  </a:lnTo>
                  <a:lnTo>
                    <a:pt x="2783598" y="0"/>
                  </a:lnTo>
                  <a:lnTo>
                    <a:pt x="278359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D8B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/>
            <p:cNvSpPr/>
            <p:nvPr/>
          </p:nvSpPr>
          <p:spPr>
            <a:xfrm>
              <a:off x="1488224" y="1798695"/>
              <a:ext cx="1043940" cy="19050"/>
            </a:xfrm>
            <a:custGeom>
              <a:avLst/>
              <a:gdLst/>
              <a:ahLst/>
              <a:cxnLst/>
              <a:rect l="l" t="t" r="r" b="b"/>
              <a:pathLst>
                <a:path w="1043939" h="19050">
                  <a:moveTo>
                    <a:pt x="0" y="18979"/>
                  </a:moveTo>
                  <a:lnTo>
                    <a:pt x="0" y="0"/>
                  </a:lnTo>
                  <a:lnTo>
                    <a:pt x="1043848" y="0"/>
                  </a:lnTo>
                  <a:lnTo>
                    <a:pt x="1043848" y="18979"/>
                  </a:lnTo>
                  <a:lnTo>
                    <a:pt x="0" y="18979"/>
                  </a:lnTo>
                  <a:close/>
                </a:path>
              </a:pathLst>
            </a:custGeom>
            <a:solidFill>
              <a:srgbClr val="FF4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3"/>
          <p:cNvSpPr/>
          <p:nvPr/>
        </p:nvSpPr>
        <p:spPr>
          <a:xfrm>
            <a:off x="8848699" y="5608372"/>
            <a:ext cx="2506750" cy="1249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2737</TotalTime>
  <Words>1275</Words>
  <Application>Microsoft Office PowerPoint</Application>
  <PresentationFormat>Personnalisé</PresentationFormat>
  <Paragraphs>244</Paragraphs>
  <Slides>49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0" baseType="lpstr">
      <vt:lpstr>Thème Office</vt:lpstr>
      <vt:lpstr>Diapositive 1</vt:lpstr>
      <vt:lpstr>Diapositive 2</vt:lpstr>
      <vt:lpstr>École Supérieure en Sciences Appliquées (ESSA) de Tlemcen   Au cœur  de  l’innovation    technologique</vt:lpstr>
      <vt:lpstr>Tout au début …</vt:lpstr>
      <vt:lpstr>Une évolution inéluctable et naturelle</vt:lpstr>
      <vt:lpstr>Une formation sous le signe de  l’excellence</vt:lpstr>
      <vt:lpstr>Les axes stratégiques</vt:lpstr>
      <vt:lpstr>Diapositive 8</vt:lpstr>
      <vt:lpstr>Innovation et développement technologique</vt:lpstr>
      <vt:lpstr>Prix INNOV’</vt:lpstr>
      <vt:lpstr>Fablab, un tremplin pour l’innovation</vt:lpstr>
      <vt:lpstr>Une école au service de la société</vt:lpstr>
      <vt:lpstr>Diapositive 13</vt:lpstr>
      <vt:lpstr>Consolidation de la dimension nationale</vt:lpstr>
      <vt:lpstr>Diapositive 15</vt:lpstr>
      <vt:lpstr>Consolidation de la dimension internationale</vt:lpstr>
      <vt:lpstr>Distinctions</vt:lpstr>
      <vt:lpstr>Distinctions</vt:lpstr>
      <vt:lpstr>Distinctions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Fablab, un tremplin pour l’innovation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</dc:creator>
  <cp:lastModifiedBy>D</cp:lastModifiedBy>
  <cp:revision>429</cp:revision>
  <dcterms:created xsi:type="dcterms:W3CDTF">2021-06-20T12:20:13Z</dcterms:created>
  <dcterms:modified xsi:type="dcterms:W3CDTF">2026-07-20T13:35:54Z</dcterms:modified>
</cp:coreProperties>
</file>